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63b0c1ac3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645dfd9c84d0b"/>
  </p:sldMasterIdLst>
  <p:sldIdLst>
    <p:sldId xmlns:r="http://schemas.openxmlformats.org/officeDocument/2006/relationships" id="256" r:id="R9e7f7ebbf2b34a50"/>
    <p:sldId xmlns:r="http://schemas.openxmlformats.org/officeDocument/2006/relationships" id="257" r:id="Rea8e1a62c6ba4255"/>
    <p:sldId xmlns:r="http://schemas.openxmlformats.org/officeDocument/2006/relationships" id="258" r:id="R7d239b58995844af"/>
    <p:sldId xmlns:r="http://schemas.openxmlformats.org/officeDocument/2006/relationships" id="259" r:id="Rdb8a1cba974a4750"/>
    <p:sldId xmlns:r="http://schemas.openxmlformats.org/officeDocument/2006/relationships" id="260" r:id="R9db34114b0394309"/>
    <p:sldId xmlns:r="http://schemas.openxmlformats.org/officeDocument/2006/relationships" id="261" r:id="R14e8c91bcfe94458"/>
    <p:sldId xmlns:r="http://schemas.openxmlformats.org/officeDocument/2006/relationships" id="262" r:id="R439d5191b07049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645dfd9c84d0b" /><Relationship Type="http://schemas.openxmlformats.org/officeDocument/2006/relationships/slide" Target="/ppt/slides/slide1.xml" Id="R9e7f7ebbf2b34a50" /><Relationship Type="http://schemas.openxmlformats.org/officeDocument/2006/relationships/slide" Target="/ppt/slides/slide2.xml" Id="Rea8e1a62c6ba4255" /><Relationship Type="http://schemas.openxmlformats.org/officeDocument/2006/relationships/slide" Target="/ppt/slides/slide3.xml" Id="R7d239b58995844af" /><Relationship Type="http://schemas.openxmlformats.org/officeDocument/2006/relationships/slide" Target="/ppt/slides/slide4.xml" Id="Rdb8a1cba974a4750" /><Relationship Type="http://schemas.openxmlformats.org/officeDocument/2006/relationships/slide" Target="/ppt/slides/slide5.xml" Id="R9db34114b0394309" /><Relationship Type="http://schemas.openxmlformats.org/officeDocument/2006/relationships/slide" Target="/ppt/slides/slide6.xml" Id="R14e8c91bcfe94458" /><Relationship Type="http://schemas.openxmlformats.org/officeDocument/2006/relationships/slide" Target="/ppt/slides/slide7.xml" Id="R439d5191b07049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4f7b25dad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0f218d6d741af" /><Relationship Type="http://schemas.openxmlformats.org/officeDocument/2006/relationships/theme" Target="/ppt/slideMasters/theme/theme1.xml" Id="R901167b11683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0f218d6d741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95e657da342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2f5d6377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f0ee7b2f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6a9236835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721d38d2a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b9695e978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e1685b302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AUTOHUSET 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AUTOHUSET BØ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Gvarvvegen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3801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treslandbilskade@msn.com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935 768 950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