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1050b1f4774b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dc1baf1eb6468d"/>
  </p:sldMasterIdLst>
  <p:sldIdLst>
    <p:sldId xmlns:r="http://schemas.openxmlformats.org/officeDocument/2006/relationships" id="256" r:id="Ra05d5c3a9fb94f2d"/>
    <p:sldId xmlns:r="http://schemas.openxmlformats.org/officeDocument/2006/relationships" id="257" r:id="R62e2b451db8b41f9"/>
    <p:sldId xmlns:r="http://schemas.openxmlformats.org/officeDocument/2006/relationships" id="258" r:id="Rce7bc2893843461f"/>
    <p:sldId xmlns:r="http://schemas.openxmlformats.org/officeDocument/2006/relationships" id="259" r:id="Rc2504da24d424959"/>
    <p:sldId xmlns:r="http://schemas.openxmlformats.org/officeDocument/2006/relationships" id="260" r:id="R84eda4fe98584768"/>
    <p:sldId xmlns:r="http://schemas.openxmlformats.org/officeDocument/2006/relationships" id="261" r:id="R628ba4410af948a0"/>
    <p:sldId xmlns:r="http://schemas.openxmlformats.org/officeDocument/2006/relationships" id="262" r:id="R1a5b9c089e374d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dc1baf1eb6468d" /><Relationship Type="http://schemas.openxmlformats.org/officeDocument/2006/relationships/slide" Target="/ppt/slides/slide1.xml" Id="Ra05d5c3a9fb94f2d" /><Relationship Type="http://schemas.openxmlformats.org/officeDocument/2006/relationships/slide" Target="/ppt/slides/slide2.xml" Id="R62e2b451db8b41f9" /><Relationship Type="http://schemas.openxmlformats.org/officeDocument/2006/relationships/slide" Target="/ppt/slides/slide3.xml" Id="Rce7bc2893843461f" /><Relationship Type="http://schemas.openxmlformats.org/officeDocument/2006/relationships/slide" Target="/ppt/slides/slide4.xml" Id="Rc2504da24d424959" /><Relationship Type="http://schemas.openxmlformats.org/officeDocument/2006/relationships/slide" Target="/ppt/slides/slide5.xml" Id="R84eda4fe98584768" /><Relationship Type="http://schemas.openxmlformats.org/officeDocument/2006/relationships/slide" Target="/ppt/slides/slide6.xml" Id="R628ba4410af948a0" /><Relationship Type="http://schemas.openxmlformats.org/officeDocument/2006/relationships/slide" Target="/ppt/slides/slide7.xml" Id="R1a5b9c089e374d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053e30520040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a5484f49c41f1" /><Relationship Type="http://schemas.openxmlformats.org/officeDocument/2006/relationships/theme" Target="/ppt/slideMasters/theme/theme1.xml" Id="Rcd0d50dbe86240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2a5484f49c41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9e017634d4e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ce5263d0a46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e4308b1584d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901c0556946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a06cc6c5844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c306b35d74f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4a63d18b44e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MOKKA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MOKKA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1 458 605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1 895 239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MONIKA DAMÅS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Tronstads veg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935 828 554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MOKKA AS</a:t>
            </a:r>
          </a:p>
        </p:txBody>
      </p:sp>
    </p:spTree>
  </p:cSld>
  <p:clrMapOvr>
    <a:masterClrMapping xmlns:a="http://schemas.openxmlformats.org/drawingml/2006/main"/>
  </p:clrMapOvr>
</p:sld>
</file>