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36a5a2e8d04c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e08546edc54334"/>
  </p:sldMasterIdLst>
  <p:sldIdLst>
    <p:sldId xmlns:r="http://schemas.openxmlformats.org/officeDocument/2006/relationships" id="256" r:id="R898563b05d154b33"/>
    <p:sldId xmlns:r="http://schemas.openxmlformats.org/officeDocument/2006/relationships" id="257" r:id="R9ae65fbcc0f44662"/>
    <p:sldId xmlns:r="http://schemas.openxmlformats.org/officeDocument/2006/relationships" id="258" r:id="R5669995d4148440b"/>
    <p:sldId xmlns:r="http://schemas.openxmlformats.org/officeDocument/2006/relationships" id="259" r:id="R82f16cbf896040ce"/>
    <p:sldId xmlns:r="http://schemas.openxmlformats.org/officeDocument/2006/relationships" id="260" r:id="R66955c0df23345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08546edc54334" /><Relationship Type="http://schemas.openxmlformats.org/officeDocument/2006/relationships/slide" Target="/ppt/slides/slide1.xml" Id="R898563b05d154b33" /><Relationship Type="http://schemas.openxmlformats.org/officeDocument/2006/relationships/slide" Target="/ppt/slides/slide2.xml" Id="R9ae65fbcc0f44662" /><Relationship Type="http://schemas.openxmlformats.org/officeDocument/2006/relationships/slide" Target="/ppt/slides/slide3.xml" Id="R5669995d4148440b" /><Relationship Type="http://schemas.openxmlformats.org/officeDocument/2006/relationships/slide" Target="/ppt/slides/slide4.xml" Id="R82f16cbf896040ce" /><Relationship Type="http://schemas.openxmlformats.org/officeDocument/2006/relationships/slide" Target="/ppt/slides/slide5.xml" Id="R66955c0df23345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9373c885c41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c4179baef41c4" /><Relationship Type="http://schemas.openxmlformats.org/officeDocument/2006/relationships/theme" Target="/ppt/slideMasters/theme/theme1.xml" Id="R13bca8ecbf5c44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5c4179baef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8dde76d294a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e1f9ef5c442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3a6fbfac645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f4ec9140f4b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47ba65ee8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RØR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