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4fbb8713b546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c1fee336fc473c"/>
  </p:sldMasterIdLst>
  <p:sldIdLst>
    <p:sldId xmlns:r="http://schemas.openxmlformats.org/officeDocument/2006/relationships" id="256" r:id="R09b17fae161249e9"/>
    <p:sldId xmlns:r="http://schemas.openxmlformats.org/officeDocument/2006/relationships" id="257" r:id="R0ac7317565764ce8"/>
    <p:sldId xmlns:r="http://schemas.openxmlformats.org/officeDocument/2006/relationships" id="258" r:id="R4b7cdbdf89df4323"/>
    <p:sldId xmlns:r="http://schemas.openxmlformats.org/officeDocument/2006/relationships" id="259" r:id="R215a4321e9e74963"/>
    <p:sldId xmlns:r="http://schemas.openxmlformats.org/officeDocument/2006/relationships" id="260" r:id="Re69f5cf7b85041e7"/>
    <p:sldId xmlns:r="http://schemas.openxmlformats.org/officeDocument/2006/relationships" id="261" r:id="R970aea4a76684492"/>
    <p:sldId xmlns:r="http://schemas.openxmlformats.org/officeDocument/2006/relationships" id="262" r:id="R6517fa8491624b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c1fee336fc473c" /><Relationship Type="http://schemas.openxmlformats.org/officeDocument/2006/relationships/slide" Target="/ppt/slides/slide1.xml" Id="R09b17fae161249e9" /><Relationship Type="http://schemas.openxmlformats.org/officeDocument/2006/relationships/slide" Target="/ppt/slides/slide2.xml" Id="R0ac7317565764ce8" /><Relationship Type="http://schemas.openxmlformats.org/officeDocument/2006/relationships/slide" Target="/ppt/slides/slide3.xml" Id="R4b7cdbdf89df4323" /><Relationship Type="http://schemas.openxmlformats.org/officeDocument/2006/relationships/slide" Target="/ppt/slides/slide4.xml" Id="R215a4321e9e74963" /><Relationship Type="http://schemas.openxmlformats.org/officeDocument/2006/relationships/slide" Target="/ppt/slides/slide5.xml" Id="Re69f5cf7b85041e7" /><Relationship Type="http://schemas.openxmlformats.org/officeDocument/2006/relationships/slide" Target="/ppt/slides/slide6.xml" Id="R970aea4a76684492" /><Relationship Type="http://schemas.openxmlformats.org/officeDocument/2006/relationships/slide" Target="/ppt/slides/slide7.xml" Id="R6517fa8491624b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1425607f514d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fbff2ddd34c07" /><Relationship Type="http://schemas.openxmlformats.org/officeDocument/2006/relationships/theme" Target="/ppt/slideMasters/theme/theme1.xml" Id="R0233061701de4e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3fbff2ddd34c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87ac63a5144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367fe069643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cfd2a998f45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32210622344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857dd60f343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c9d3dc29c4f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ecbcbd64c4c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GRUPPEN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−3 503 000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73 473 000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2 546 316 000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2 546 584 000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57,0 %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AGUM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86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umoe@umoe.no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936 091 237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