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c2c848e62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f39fbf0e24172"/>
  </p:sldMasterIdLst>
  <p:sldIdLst>
    <p:sldId xmlns:r="http://schemas.openxmlformats.org/officeDocument/2006/relationships" id="256" r:id="R6b2437ebd7f845e5"/>
    <p:sldId xmlns:r="http://schemas.openxmlformats.org/officeDocument/2006/relationships" id="257" r:id="R202ad658cb5a4bd0"/>
    <p:sldId xmlns:r="http://schemas.openxmlformats.org/officeDocument/2006/relationships" id="258" r:id="R30005e5d26794a0a"/>
    <p:sldId xmlns:r="http://schemas.openxmlformats.org/officeDocument/2006/relationships" id="259" r:id="Rc2319e70abff4825"/>
    <p:sldId xmlns:r="http://schemas.openxmlformats.org/officeDocument/2006/relationships" id="260" r:id="Rfe599a842513419d"/>
    <p:sldId xmlns:r="http://schemas.openxmlformats.org/officeDocument/2006/relationships" id="261" r:id="R03f7d69786d041eb"/>
    <p:sldId xmlns:r="http://schemas.openxmlformats.org/officeDocument/2006/relationships" id="262" r:id="R3ff821a22921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f39fbf0e24172" /><Relationship Type="http://schemas.openxmlformats.org/officeDocument/2006/relationships/slide" Target="/ppt/slides/slide1.xml" Id="R6b2437ebd7f845e5" /><Relationship Type="http://schemas.openxmlformats.org/officeDocument/2006/relationships/slide" Target="/ppt/slides/slide2.xml" Id="R202ad658cb5a4bd0" /><Relationship Type="http://schemas.openxmlformats.org/officeDocument/2006/relationships/slide" Target="/ppt/slides/slide3.xml" Id="R30005e5d26794a0a" /><Relationship Type="http://schemas.openxmlformats.org/officeDocument/2006/relationships/slide" Target="/ppt/slides/slide4.xml" Id="Rc2319e70abff4825" /><Relationship Type="http://schemas.openxmlformats.org/officeDocument/2006/relationships/slide" Target="/ppt/slides/slide5.xml" Id="Rfe599a842513419d" /><Relationship Type="http://schemas.openxmlformats.org/officeDocument/2006/relationships/slide" Target="/ppt/slides/slide6.xml" Id="R03f7d69786d041eb" /><Relationship Type="http://schemas.openxmlformats.org/officeDocument/2006/relationships/slide" Target="/ppt/slides/slide7.xml" Id="R3ff821a22921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c7b4d565b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58ae6c9140d4" /><Relationship Type="http://schemas.openxmlformats.org/officeDocument/2006/relationships/theme" Target="/ppt/slideMasters/theme/theme1.xml" Id="Raac5b9423657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458ae6c91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8d512381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7f892635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fdd070ee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b2732f18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205cd3fb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64ec4bd8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8b00f716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OPES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OPES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REMMEM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