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e61672447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6b962e7a7498e"/>
  </p:sldMasterIdLst>
  <p:sldIdLst>
    <p:sldId xmlns:r="http://schemas.openxmlformats.org/officeDocument/2006/relationships" id="256" r:id="R23430ad1d394477e"/>
    <p:sldId xmlns:r="http://schemas.openxmlformats.org/officeDocument/2006/relationships" id="257" r:id="Rec3365cca4c54ecf"/>
    <p:sldId xmlns:r="http://schemas.openxmlformats.org/officeDocument/2006/relationships" id="258" r:id="R001d31349cb3450a"/>
    <p:sldId xmlns:r="http://schemas.openxmlformats.org/officeDocument/2006/relationships" id="259" r:id="R16edcb33cd754241"/>
    <p:sldId xmlns:r="http://schemas.openxmlformats.org/officeDocument/2006/relationships" id="260" r:id="Rfe10511a05bb478f"/>
    <p:sldId xmlns:r="http://schemas.openxmlformats.org/officeDocument/2006/relationships" id="261" r:id="Rbbcb9dbbe7ea4e0e"/>
    <p:sldId xmlns:r="http://schemas.openxmlformats.org/officeDocument/2006/relationships" id="262" r:id="Ra2999d65c69a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6b962e7a7498e" /><Relationship Type="http://schemas.openxmlformats.org/officeDocument/2006/relationships/slide" Target="/ppt/slides/slide1.xml" Id="R23430ad1d394477e" /><Relationship Type="http://schemas.openxmlformats.org/officeDocument/2006/relationships/slide" Target="/ppt/slides/slide2.xml" Id="Rec3365cca4c54ecf" /><Relationship Type="http://schemas.openxmlformats.org/officeDocument/2006/relationships/slide" Target="/ppt/slides/slide3.xml" Id="R001d31349cb3450a" /><Relationship Type="http://schemas.openxmlformats.org/officeDocument/2006/relationships/slide" Target="/ppt/slides/slide4.xml" Id="R16edcb33cd754241" /><Relationship Type="http://schemas.openxmlformats.org/officeDocument/2006/relationships/slide" Target="/ppt/slides/slide5.xml" Id="Rfe10511a05bb478f" /><Relationship Type="http://schemas.openxmlformats.org/officeDocument/2006/relationships/slide" Target="/ppt/slides/slide6.xml" Id="Rbbcb9dbbe7ea4e0e" /><Relationship Type="http://schemas.openxmlformats.org/officeDocument/2006/relationships/slide" Target="/ppt/slides/slide7.xml" Id="Ra2999d65c69a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f24c9b02d43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d534ab5546ea" /><Relationship Type="http://schemas.openxmlformats.org/officeDocument/2006/relationships/theme" Target="/ppt/slideMasters/theme/theme1.xml" Id="Rb69951e5552a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0d534ab55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c9eb01feb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11093ed8f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90deff97c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534b739d2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dd261b5ee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72ed16292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54ae37971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 LUNDE MIRANDA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Torb Lunde Miranda, Børsteveien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936 447 813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TUNDE HOLDING AS</a:t>
            </a:r>
          </a:p>
        </p:txBody>
      </p:sp>
    </p:spTree>
  </p:cSld>
  <p:clrMapOvr>
    <a:masterClrMapping xmlns:a="http://schemas.openxmlformats.org/drawingml/2006/main"/>
  </p:clrMapOvr>
</p:sld>
</file>