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2bc4f0458346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cffcb63b7b4d11"/>
  </p:sldMasterIdLst>
  <p:sldIdLst>
    <p:sldId xmlns:r="http://schemas.openxmlformats.org/officeDocument/2006/relationships" id="256" r:id="Rc242193ceede456a"/>
    <p:sldId xmlns:r="http://schemas.openxmlformats.org/officeDocument/2006/relationships" id="257" r:id="Ra21d6997fd0e4c24"/>
    <p:sldId xmlns:r="http://schemas.openxmlformats.org/officeDocument/2006/relationships" id="258" r:id="Rf9c6cc26070e4cec"/>
    <p:sldId xmlns:r="http://schemas.openxmlformats.org/officeDocument/2006/relationships" id="259" r:id="R6bde2f124c914e2c"/>
    <p:sldId xmlns:r="http://schemas.openxmlformats.org/officeDocument/2006/relationships" id="260" r:id="Ra633963fbec44b92"/>
    <p:sldId xmlns:r="http://schemas.openxmlformats.org/officeDocument/2006/relationships" id="261" r:id="Rc4ffbb72f3a342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ffcb63b7b4d11" /><Relationship Type="http://schemas.openxmlformats.org/officeDocument/2006/relationships/slide" Target="/ppt/slides/slide1.xml" Id="Rc242193ceede456a" /><Relationship Type="http://schemas.openxmlformats.org/officeDocument/2006/relationships/slide" Target="/ppt/slides/slide2.xml" Id="Ra21d6997fd0e4c24" /><Relationship Type="http://schemas.openxmlformats.org/officeDocument/2006/relationships/slide" Target="/ppt/slides/slide3.xml" Id="Rf9c6cc26070e4cec" /><Relationship Type="http://schemas.openxmlformats.org/officeDocument/2006/relationships/slide" Target="/ppt/slides/slide4.xml" Id="R6bde2f124c914e2c" /><Relationship Type="http://schemas.openxmlformats.org/officeDocument/2006/relationships/slide" Target="/ppt/slides/slide5.xml" Id="Ra633963fbec44b92" /><Relationship Type="http://schemas.openxmlformats.org/officeDocument/2006/relationships/slide" Target="/ppt/slides/slide6.xml" Id="Rc4ffbb72f3a342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40df747cf43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36682c1224407" /><Relationship Type="http://schemas.openxmlformats.org/officeDocument/2006/relationships/theme" Target="/ppt/slideMasters/theme/theme1.xml" Id="R554555b56bf3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036682c122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3dabdcc00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598c4d315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0883d97c8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96c3a1faa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3984992c846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348643e3545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EXPERT-BYGG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EXPERT-BYGG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319 293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936 488 331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