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5e815647d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5ba700ba324c41"/>
  </p:sldMasterIdLst>
  <p:sldIdLst>
    <p:sldId xmlns:r="http://schemas.openxmlformats.org/officeDocument/2006/relationships" id="256" r:id="R2f6da401647b41df"/>
    <p:sldId xmlns:r="http://schemas.openxmlformats.org/officeDocument/2006/relationships" id="257" r:id="R8cba1ab3f9814121"/>
    <p:sldId xmlns:r="http://schemas.openxmlformats.org/officeDocument/2006/relationships" id="258" r:id="R6831ddaefa4b4a9a"/>
    <p:sldId xmlns:r="http://schemas.openxmlformats.org/officeDocument/2006/relationships" id="259" r:id="Rc2b4f024262846bf"/>
    <p:sldId xmlns:r="http://schemas.openxmlformats.org/officeDocument/2006/relationships" id="260" r:id="R878f0b29f745477e"/>
    <p:sldId xmlns:r="http://schemas.openxmlformats.org/officeDocument/2006/relationships" id="261" r:id="R6f8f836c019b4c56"/>
    <p:sldId xmlns:r="http://schemas.openxmlformats.org/officeDocument/2006/relationships" id="262" r:id="Ra31f4bb41e53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ba700ba324c41" /><Relationship Type="http://schemas.openxmlformats.org/officeDocument/2006/relationships/slide" Target="/ppt/slides/slide1.xml" Id="R2f6da401647b41df" /><Relationship Type="http://schemas.openxmlformats.org/officeDocument/2006/relationships/slide" Target="/ppt/slides/slide2.xml" Id="R8cba1ab3f9814121" /><Relationship Type="http://schemas.openxmlformats.org/officeDocument/2006/relationships/slide" Target="/ppt/slides/slide3.xml" Id="R6831ddaefa4b4a9a" /><Relationship Type="http://schemas.openxmlformats.org/officeDocument/2006/relationships/slide" Target="/ppt/slides/slide4.xml" Id="Rc2b4f024262846bf" /><Relationship Type="http://schemas.openxmlformats.org/officeDocument/2006/relationships/slide" Target="/ppt/slides/slide5.xml" Id="R878f0b29f745477e" /><Relationship Type="http://schemas.openxmlformats.org/officeDocument/2006/relationships/slide" Target="/ppt/slides/slide6.xml" Id="R6f8f836c019b4c56" /><Relationship Type="http://schemas.openxmlformats.org/officeDocument/2006/relationships/slide" Target="/ppt/slides/slide7.xml" Id="Ra31f4bb41e53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2de7642664b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e51f44d514755" /><Relationship Type="http://schemas.openxmlformats.org/officeDocument/2006/relationships/theme" Target="/ppt/slideMasters/theme/theme1.xml" Id="R78144a8dec4946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e51f44d51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b3e9a77b6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a658caaea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600ee17034f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8753e1f98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255455a242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83dbd2dba4a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f44d739d9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FRITHJOF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INVEST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203 568 880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203 575 380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alle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936 512 607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FRITHJOF ANDERSSEN INVEST 2 AS</a:t>
            </a:r>
          </a:p>
        </p:txBody>
      </p:sp>
    </p:spTree>
  </p:cSld>
  <p:clrMapOvr>
    <a:masterClrMapping xmlns:a="http://schemas.openxmlformats.org/drawingml/2006/main"/>
  </p:clrMapOvr>
</p:sld>
</file>