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e8c431c53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59e58a1d9b4f56"/>
  </p:sldMasterIdLst>
  <p:sldIdLst>
    <p:sldId xmlns:r="http://schemas.openxmlformats.org/officeDocument/2006/relationships" id="256" r:id="Rdcfa7a6b8cba4d49"/>
    <p:sldId xmlns:r="http://schemas.openxmlformats.org/officeDocument/2006/relationships" id="257" r:id="Re49819042ecd4dfb"/>
    <p:sldId xmlns:r="http://schemas.openxmlformats.org/officeDocument/2006/relationships" id="258" r:id="Rdcc977be00fb4844"/>
    <p:sldId xmlns:r="http://schemas.openxmlformats.org/officeDocument/2006/relationships" id="259" r:id="Re6cccd56e89c4bae"/>
    <p:sldId xmlns:r="http://schemas.openxmlformats.org/officeDocument/2006/relationships" id="260" r:id="R1729e4318b804eb1"/>
    <p:sldId xmlns:r="http://schemas.openxmlformats.org/officeDocument/2006/relationships" id="261" r:id="R257d2af824ca4d84"/>
    <p:sldId xmlns:r="http://schemas.openxmlformats.org/officeDocument/2006/relationships" id="262" r:id="R5866f2db4ece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9e58a1d9b4f56" /><Relationship Type="http://schemas.openxmlformats.org/officeDocument/2006/relationships/slide" Target="/ppt/slides/slide1.xml" Id="Rdcfa7a6b8cba4d49" /><Relationship Type="http://schemas.openxmlformats.org/officeDocument/2006/relationships/slide" Target="/ppt/slides/slide2.xml" Id="Re49819042ecd4dfb" /><Relationship Type="http://schemas.openxmlformats.org/officeDocument/2006/relationships/slide" Target="/ppt/slides/slide3.xml" Id="Rdcc977be00fb4844" /><Relationship Type="http://schemas.openxmlformats.org/officeDocument/2006/relationships/slide" Target="/ppt/slides/slide4.xml" Id="Re6cccd56e89c4bae" /><Relationship Type="http://schemas.openxmlformats.org/officeDocument/2006/relationships/slide" Target="/ppt/slides/slide5.xml" Id="R1729e4318b804eb1" /><Relationship Type="http://schemas.openxmlformats.org/officeDocument/2006/relationships/slide" Target="/ppt/slides/slide6.xml" Id="R257d2af824ca4d84" /><Relationship Type="http://schemas.openxmlformats.org/officeDocument/2006/relationships/slide" Target="/ppt/slides/slide7.xml" Id="R5866f2db4ece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72acaf2ca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0dd61778949a1" /><Relationship Type="http://schemas.openxmlformats.org/officeDocument/2006/relationships/theme" Target="/ppt/slideMasters/theme/theme1.xml" Id="R9fef258435cb45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50dd61778949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8891cfb6141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65d16919e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6ac57aac8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939b4a46944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f3529f65d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d3eb504cb42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183e03a5c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MOIMOI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MOIMOI HOLDING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MOI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936 639 151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