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023ffe854145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b69a19b56e4267"/>
  </p:sldMasterIdLst>
  <p:sldIdLst>
    <p:sldId xmlns:r="http://schemas.openxmlformats.org/officeDocument/2006/relationships" id="256" r:id="R7efcf92be0364d4f"/>
    <p:sldId xmlns:r="http://schemas.openxmlformats.org/officeDocument/2006/relationships" id="257" r:id="R081a57efdcb04da7"/>
    <p:sldId xmlns:r="http://schemas.openxmlformats.org/officeDocument/2006/relationships" id="258" r:id="R9f8da0cbfd3e4de8"/>
    <p:sldId xmlns:r="http://schemas.openxmlformats.org/officeDocument/2006/relationships" id="259" r:id="R6bca54c25aa44ec7"/>
    <p:sldId xmlns:r="http://schemas.openxmlformats.org/officeDocument/2006/relationships" id="260" r:id="Rac9c90f5141c42fe"/>
    <p:sldId xmlns:r="http://schemas.openxmlformats.org/officeDocument/2006/relationships" id="261" r:id="R8cd6a5935e5842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b69a19b56e4267" /><Relationship Type="http://schemas.openxmlformats.org/officeDocument/2006/relationships/slide" Target="/ppt/slides/slide1.xml" Id="R7efcf92be0364d4f" /><Relationship Type="http://schemas.openxmlformats.org/officeDocument/2006/relationships/slide" Target="/ppt/slides/slide2.xml" Id="R081a57efdcb04da7" /><Relationship Type="http://schemas.openxmlformats.org/officeDocument/2006/relationships/slide" Target="/ppt/slides/slide3.xml" Id="R9f8da0cbfd3e4de8" /><Relationship Type="http://schemas.openxmlformats.org/officeDocument/2006/relationships/slide" Target="/ppt/slides/slide4.xml" Id="R6bca54c25aa44ec7" /><Relationship Type="http://schemas.openxmlformats.org/officeDocument/2006/relationships/slide" Target="/ppt/slides/slide5.xml" Id="Rac9c90f5141c42fe" /><Relationship Type="http://schemas.openxmlformats.org/officeDocument/2006/relationships/slide" Target="/ppt/slides/slide6.xml" Id="R8cd6a5935e5842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05edf040604e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e88ddbd4841c9" /><Relationship Type="http://schemas.openxmlformats.org/officeDocument/2006/relationships/theme" Target="/ppt/slideMasters/theme/theme1.xml" Id="R0e24e2e8cdb74a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ce88ddbd4841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8799f73a84b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8f70fee5d47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23c0a85c340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64f85ef894b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a26042d6843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d6f7f1b354f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MAYWA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MAYWA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351 440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362 827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Måsan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936 664 830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MAYWA AS</a:t>
            </a:r>
          </a:p>
        </p:txBody>
      </p:sp>
    </p:spTree>
  </p:cSld>
  <p:clrMapOvr>
    <a:masterClrMapping xmlns:a="http://schemas.openxmlformats.org/drawingml/2006/main"/>
  </p:clrMapOvr>
</p:sld>
</file>