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d29b091bd8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80cb9557a4657"/>
  </p:sldMasterIdLst>
  <p:sldIdLst>
    <p:sldId xmlns:r="http://schemas.openxmlformats.org/officeDocument/2006/relationships" id="256" r:id="Rf0c29a2803174d1f"/>
    <p:sldId xmlns:r="http://schemas.openxmlformats.org/officeDocument/2006/relationships" id="257" r:id="R3c339fdeecb84dba"/>
    <p:sldId xmlns:r="http://schemas.openxmlformats.org/officeDocument/2006/relationships" id="258" r:id="R8deb647d1d204af6"/>
    <p:sldId xmlns:r="http://schemas.openxmlformats.org/officeDocument/2006/relationships" id="259" r:id="Rac82151bf0814afc"/>
    <p:sldId xmlns:r="http://schemas.openxmlformats.org/officeDocument/2006/relationships" id="260" r:id="R183115c10f734273"/>
    <p:sldId xmlns:r="http://schemas.openxmlformats.org/officeDocument/2006/relationships" id="261" r:id="Ra49b582a913242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80cb9557a4657" /><Relationship Type="http://schemas.openxmlformats.org/officeDocument/2006/relationships/slide" Target="/ppt/slides/slide1.xml" Id="Rf0c29a2803174d1f" /><Relationship Type="http://schemas.openxmlformats.org/officeDocument/2006/relationships/slide" Target="/ppt/slides/slide2.xml" Id="R3c339fdeecb84dba" /><Relationship Type="http://schemas.openxmlformats.org/officeDocument/2006/relationships/slide" Target="/ppt/slides/slide3.xml" Id="R8deb647d1d204af6" /><Relationship Type="http://schemas.openxmlformats.org/officeDocument/2006/relationships/slide" Target="/ppt/slides/slide4.xml" Id="Rac82151bf0814afc" /><Relationship Type="http://schemas.openxmlformats.org/officeDocument/2006/relationships/slide" Target="/ppt/slides/slide5.xml" Id="R183115c10f734273" /><Relationship Type="http://schemas.openxmlformats.org/officeDocument/2006/relationships/slide" Target="/ppt/slides/slide6.xml" Id="Ra49b582a913242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6267fbd304a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2c96480584739" /><Relationship Type="http://schemas.openxmlformats.org/officeDocument/2006/relationships/theme" Target="/ppt/slideMasters/theme/theme1.xml" Id="Rabb62b38f3c740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82c964805847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b91173e9a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2eaacf4d3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b4c613a31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4c260b1d2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50c4f8883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0faef13e5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SPRINKLER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SPRINKLER RÅDGIVNING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Nappatjørn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936 680 283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SPRINKLER RÅDGIVNING AS</a:t>
            </a:r>
          </a:p>
        </p:txBody>
      </p:sp>
    </p:spTree>
  </p:cSld>
  <p:clrMapOvr>
    <a:masterClrMapping xmlns:a="http://schemas.openxmlformats.org/drawingml/2006/main"/>
  </p:clrMapOvr>
</p:sld>
</file>