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4335da4ff948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2e901bddf440ee"/>
  </p:sldMasterIdLst>
  <p:sldIdLst>
    <p:sldId xmlns:r="http://schemas.openxmlformats.org/officeDocument/2006/relationships" id="256" r:id="R425437f3f90e4067"/>
    <p:sldId xmlns:r="http://schemas.openxmlformats.org/officeDocument/2006/relationships" id="257" r:id="R03b6fa95cbe84e95"/>
    <p:sldId xmlns:r="http://schemas.openxmlformats.org/officeDocument/2006/relationships" id="258" r:id="R3a172d4ced844c81"/>
    <p:sldId xmlns:r="http://schemas.openxmlformats.org/officeDocument/2006/relationships" id="259" r:id="R67c0a0b00a6e4cb8"/>
    <p:sldId xmlns:r="http://schemas.openxmlformats.org/officeDocument/2006/relationships" id="260" r:id="R06ad47340ec84866"/>
    <p:sldId xmlns:r="http://schemas.openxmlformats.org/officeDocument/2006/relationships" id="261" r:id="R738681e040e444fc"/>
    <p:sldId xmlns:r="http://schemas.openxmlformats.org/officeDocument/2006/relationships" id="262" r:id="R7fce87d3f7a14b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2e901bddf440ee" /><Relationship Type="http://schemas.openxmlformats.org/officeDocument/2006/relationships/slide" Target="/ppt/slides/slide1.xml" Id="R425437f3f90e4067" /><Relationship Type="http://schemas.openxmlformats.org/officeDocument/2006/relationships/slide" Target="/ppt/slides/slide2.xml" Id="R03b6fa95cbe84e95" /><Relationship Type="http://schemas.openxmlformats.org/officeDocument/2006/relationships/slide" Target="/ppt/slides/slide3.xml" Id="R3a172d4ced844c81" /><Relationship Type="http://schemas.openxmlformats.org/officeDocument/2006/relationships/slide" Target="/ppt/slides/slide4.xml" Id="R67c0a0b00a6e4cb8" /><Relationship Type="http://schemas.openxmlformats.org/officeDocument/2006/relationships/slide" Target="/ppt/slides/slide5.xml" Id="R06ad47340ec84866" /><Relationship Type="http://schemas.openxmlformats.org/officeDocument/2006/relationships/slide" Target="/ppt/slides/slide6.xml" Id="R738681e040e444fc" /><Relationship Type="http://schemas.openxmlformats.org/officeDocument/2006/relationships/slide" Target="/ppt/slides/slide7.xml" Id="R7fce87d3f7a14b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794cfbee8c4a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1af69a0574aa2" /><Relationship Type="http://schemas.openxmlformats.org/officeDocument/2006/relationships/theme" Target="/ppt/slideMasters/theme/theme1.xml" Id="Rd3510e2cb4ca4b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d1af69a0574a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2a33271584a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abf5ad06341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e30d0699741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9726aa56641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43339730249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44375138e4d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a71dcfd0746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 SMOLT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SMOLT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 SMOLT AS ble etablert [år] og holder til i Hardbakke.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SMOLT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SMOLT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SMOLT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17 358 793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6 194 947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11 604 374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45 289 278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71 380 306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SMOLT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TROVÅG BJØRN KJETIL  –  17,8 %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TROVÅG STEINAR HÅKON  –  17,8 %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MURI HALLSTEIN  –  14,4 %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MURI RONALD  –  14,4 %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MJÅTVEIT HOLDING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KRAKHELLEN JANNE BRITT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SMOLT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Vaulevegen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6924 Hardbakke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78 69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936 768 148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SMOLT AS</a:t>
            </a:r>
          </a:p>
        </p:txBody>
      </p:sp>
    </p:spTree>
  </p:cSld>
  <p:clrMapOvr>
    <a:masterClrMapping xmlns:a="http://schemas.openxmlformats.org/drawingml/2006/main"/>
  </p:clrMapOvr>
</p:sld>
</file>