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68baac316a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4f2f85fd2c4602"/>
  </p:sldMasterIdLst>
  <p:sldIdLst>
    <p:sldId xmlns:r="http://schemas.openxmlformats.org/officeDocument/2006/relationships" id="256" r:id="Ree096eb3edd64258"/>
    <p:sldId xmlns:r="http://schemas.openxmlformats.org/officeDocument/2006/relationships" id="257" r:id="R7a48c7aaee2e4c6a"/>
    <p:sldId xmlns:r="http://schemas.openxmlformats.org/officeDocument/2006/relationships" id="258" r:id="Re60d086521f848ff"/>
    <p:sldId xmlns:r="http://schemas.openxmlformats.org/officeDocument/2006/relationships" id="259" r:id="Rd0df744a322f47ec"/>
    <p:sldId xmlns:r="http://schemas.openxmlformats.org/officeDocument/2006/relationships" id="260" r:id="Rc586cb9dc6364c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f2f85fd2c4602" /><Relationship Type="http://schemas.openxmlformats.org/officeDocument/2006/relationships/slide" Target="/ppt/slides/slide1.xml" Id="Ree096eb3edd64258" /><Relationship Type="http://schemas.openxmlformats.org/officeDocument/2006/relationships/slide" Target="/ppt/slides/slide2.xml" Id="R7a48c7aaee2e4c6a" /><Relationship Type="http://schemas.openxmlformats.org/officeDocument/2006/relationships/slide" Target="/ppt/slides/slide3.xml" Id="Re60d086521f848ff" /><Relationship Type="http://schemas.openxmlformats.org/officeDocument/2006/relationships/slide" Target="/ppt/slides/slide4.xml" Id="Rd0df744a322f47ec" /><Relationship Type="http://schemas.openxmlformats.org/officeDocument/2006/relationships/slide" Target="/ppt/slides/slide5.xml" Id="Rc586cb9dc6364c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c66f865ef47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c367d3ed34949" /><Relationship Type="http://schemas.openxmlformats.org/officeDocument/2006/relationships/theme" Target="/ppt/slideMasters/theme/theme1.xml" Id="R651003e3c5ec4d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1c367d3ed349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8d4fe3c4f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f7391ef4447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a8c664c33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e77649586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23b31576248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TOMMELITEN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TOMMELITEN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936 775 721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