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9f5f537a2940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2d8397bf404753"/>
  </p:sldMasterIdLst>
  <p:sldIdLst>
    <p:sldId xmlns:r="http://schemas.openxmlformats.org/officeDocument/2006/relationships" id="256" r:id="Rb6c1e0944ed74645"/>
    <p:sldId xmlns:r="http://schemas.openxmlformats.org/officeDocument/2006/relationships" id="257" r:id="R653af1e1b04b4c4a"/>
    <p:sldId xmlns:r="http://schemas.openxmlformats.org/officeDocument/2006/relationships" id="258" r:id="R822f4b0c55c8439c"/>
    <p:sldId xmlns:r="http://schemas.openxmlformats.org/officeDocument/2006/relationships" id="259" r:id="R6eccb7df74064bcb"/>
    <p:sldId xmlns:r="http://schemas.openxmlformats.org/officeDocument/2006/relationships" id="260" r:id="Rcdad50885e614f80"/>
    <p:sldId xmlns:r="http://schemas.openxmlformats.org/officeDocument/2006/relationships" id="261" r:id="R6781e18dc47f4358"/>
    <p:sldId xmlns:r="http://schemas.openxmlformats.org/officeDocument/2006/relationships" id="262" r:id="R28f1f379629b4a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d8397bf404753" /><Relationship Type="http://schemas.openxmlformats.org/officeDocument/2006/relationships/slide" Target="/ppt/slides/slide1.xml" Id="Rb6c1e0944ed74645" /><Relationship Type="http://schemas.openxmlformats.org/officeDocument/2006/relationships/slide" Target="/ppt/slides/slide2.xml" Id="R653af1e1b04b4c4a" /><Relationship Type="http://schemas.openxmlformats.org/officeDocument/2006/relationships/slide" Target="/ppt/slides/slide3.xml" Id="R822f4b0c55c8439c" /><Relationship Type="http://schemas.openxmlformats.org/officeDocument/2006/relationships/slide" Target="/ppt/slides/slide4.xml" Id="R6eccb7df74064bcb" /><Relationship Type="http://schemas.openxmlformats.org/officeDocument/2006/relationships/slide" Target="/ppt/slides/slide5.xml" Id="Rcdad50885e614f80" /><Relationship Type="http://schemas.openxmlformats.org/officeDocument/2006/relationships/slide" Target="/ppt/slides/slide6.xml" Id="R6781e18dc47f4358" /><Relationship Type="http://schemas.openxmlformats.org/officeDocument/2006/relationships/slide" Target="/ppt/slides/slide7.xml" Id="R28f1f379629b4a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23b84b7fb040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6c52512034a28" /><Relationship Type="http://schemas.openxmlformats.org/officeDocument/2006/relationships/theme" Target="/ppt/slideMasters/theme/theme1.xml" Id="Rfdcbc38c36b84c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e6c52512034a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e876b8ccc42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b289ea09440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3228c5374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5564e56da46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7fa1e34864a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0bcdc17ef48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8124d830e49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 BYGG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177 244 316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10 337 377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9 968 356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35 201 668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86 951 557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 ENTREPRENØR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RKØ INVEST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Perhusvegen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68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936 854 044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BYGG AS</a:t>
            </a:r>
          </a:p>
        </p:txBody>
      </p:sp>
    </p:spTree>
  </p:cSld>
  <p:clrMapOvr>
    <a:masterClrMapping xmlns:a="http://schemas.openxmlformats.org/drawingml/2006/main"/>
  </p:clrMapOvr>
</p:sld>
</file>