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52816eab5d4e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3be0144fd74125"/>
  </p:sldMasterIdLst>
  <p:sldIdLst>
    <p:sldId xmlns:r="http://schemas.openxmlformats.org/officeDocument/2006/relationships" id="256" r:id="R088a9fbdcae749af"/>
    <p:sldId xmlns:r="http://schemas.openxmlformats.org/officeDocument/2006/relationships" id="257" r:id="R26a94911ba704ada"/>
    <p:sldId xmlns:r="http://schemas.openxmlformats.org/officeDocument/2006/relationships" id="258" r:id="R44380e3bab1a4dcd"/>
    <p:sldId xmlns:r="http://schemas.openxmlformats.org/officeDocument/2006/relationships" id="259" r:id="Rb1e0519f94d24e8a"/>
    <p:sldId xmlns:r="http://schemas.openxmlformats.org/officeDocument/2006/relationships" id="260" r:id="R51b11f75cd5b4c02"/>
    <p:sldId xmlns:r="http://schemas.openxmlformats.org/officeDocument/2006/relationships" id="261" r:id="R4608c46b357e47d9"/>
    <p:sldId xmlns:r="http://schemas.openxmlformats.org/officeDocument/2006/relationships" id="262" r:id="R087016a00be049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3be0144fd74125" /><Relationship Type="http://schemas.openxmlformats.org/officeDocument/2006/relationships/slide" Target="/ppt/slides/slide1.xml" Id="R088a9fbdcae749af" /><Relationship Type="http://schemas.openxmlformats.org/officeDocument/2006/relationships/slide" Target="/ppt/slides/slide2.xml" Id="R26a94911ba704ada" /><Relationship Type="http://schemas.openxmlformats.org/officeDocument/2006/relationships/slide" Target="/ppt/slides/slide3.xml" Id="R44380e3bab1a4dcd" /><Relationship Type="http://schemas.openxmlformats.org/officeDocument/2006/relationships/slide" Target="/ppt/slides/slide4.xml" Id="Rb1e0519f94d24e8a" /><Relationship Type="http://schemas.openxmlformats.org/officeDocument/2006/relationships/slide" Target="/ppt/slides/slide5.xml" Id="R51b11f75cd5b4c02" /><Relationship Type="http://schemas.openxmlformats.org/officeDocument/2006/relationships/slide" Target="/ppt/slides/slide6.xml" Id="R4608c46b357e47d9" /><Relationship Type="http://schemas.openxmlformats.org/officeDocument/2006/relationships/slide" Target="/ppt/slides/slide7.xml" Id="R087016a00be049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02592c8e134e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b572aa8ea49c6" /><Relationship Type="http://schemas.openxmlformats.org/officeDocument/2006/relationships/theme" Target="/ppt/slideMasters/theme/theme1.xml" Id="Rc9b12d88b2cd48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2b572aa8ea49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a51fe16b24e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ac2aa5f6c41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b02c8778149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cb54550604d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1f8c8264948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a655d364946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65cd83ab04a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NORDKAPP GODSTERMINAL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GODSTERMINAL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NORDKAPP GODSTERMINAL AS ble etablert [år] og holder til i Honningsvåg.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GODSTERMINAL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GODSTERMINAL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GODSTERMINAL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12 605 974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2 194 334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1 805 005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5 562 343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8 289 083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GODSTERMINAL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GODSTERMINAL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9750 Honningsvåg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47 20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937 052 200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GODSTERMINAL AS</a:t>
            </a:r>
          </a:p>
        </p:txBody>
      </p:sp>
    </p:spTree>
  </p:cSld>
  <p:clrMapOvr>
    <a:masterClrMapping xmlns:a="http://schemas.openxmlformats.org/drawingml/2006/main"/>
  </p:clrMapOvr>
</p:sld>
</file>