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eefd1206d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8f382b3705470f"/>
  </p:sldMasterIdLst>
  <p:sldIdLst>
    <p:sldId xmlns:r="http://schemas.openxmlformats.org/officeDocument/2006/relationships" id="256" r:id="R0a0b462752b04a3f"/>
    <p:sldId xmlns:r="http://schemas.openxmlformats.org/officeDocument/2006/relationships" id="257" r:id="Re51e70f4fe334bf7"/>
    <p:sldId xmlns:r="http://schemas.openxmlformats.org/officeDocument/2006/relationships" id="258" r:id="R61743b273e6b4c0c"/>
    <p:sldId xmlns:r="http://schemas.openxmlformats.org/officeDocument/2006/relationships" id="259" r:id="R7e1a77fe1cce425d"/>
    <p:sldId xmlns:r="http://schemas.openxmlformats.org/officeDocument/2006/relationships" id="260" r:id="R19a2663f26544923"/>
    <p:sldId xmlns:r="http://schemas.openxmlformats.org/officeDocument/2006/relationships" id="261" r:id="R29a2242204f9411c"/>
    <p:sldId xmlns:r="http://schemas.openxmlformats.org/officeDocument/2006/relationships" id="262" r:id="R03d0d93ba1d2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f382b3705470f" /><Relationship Type="http://schemas.openxmlformats.org/officeDocument/2006/relationships/slide" Target="/ppt/slides/slide1.xml" Id="R0a0b462752b04a3f" /><Relationship Type="http://schemas.openxmlformats.org/officeDocument/2006/relationships/slide" Target="/ppt/slides/slide2.xml" Id="Re51e70f4fe334bf7" /><Relationship Type="http://schemas.openxmlformats.org/officeDocument/2006/relationships/slide" Target="/ppt/slides/slide3.xml" Id="R61743b273e6b4c0c" /><Relationship Type="http://schemas.openxmlformats.org/officeDocument/2006/relationships/slide" Target="/ppt/slides/slide4.xml" Id="R7e1a77fe1cce425d" /><Relationship Type="http://schemas.openxmlformats.org/officeDocument/2006/relationships/slide" Target="/ppt/slides/slide5.xml" Id="R19a2663f26544923" /><Relationship Type="http://schemas.openxmlformats.org/officeDocument/2006/relationships/slide" Target="/ppt/slides/slide6.xml" Id="R29a2242204f9411c" /><Relationship Type="http://schemas.openxmlformats.org/officeDocument/2006/relationships/slide" Target="/ppt/slides/slide7.xml" Id="R03d0d93ba1d2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59a23db8245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af869eff54ed3" /><Relationship Type="http://schemas.openxmlformats.org/officeDocument/2006/relationships/theme" Target="/ppt/slideMasters/theme/theme1.xml" Id="R2a779c2c84f1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af869eff5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7206d969c45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808a4c761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e1f6f2cb2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255fa5a2d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6e7237f10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1e4df966d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4480fd4f8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−7 855 252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78 936 827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1 021 548 451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1 251 782 507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JENSSEN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JENSSEN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937 070 721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