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9e38649a447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8f44aee554ecd"/>
  </p:sldMasterIdLst>
  <p:sldIdLst>
    <p:sldId xmlns:r="http://schemas.openxmlformats.org/officeDocument/2006/relationships" id="256" r:id="R8c4c1086ae734bd7"/>
    <p:sldId xmlns:r="http://schemas.openxmlformats.org/officeDocument/2006/relationships" id="257" r:id="R043f2a1deda34628"/>
    <p:sldId xmlns:r="http://schemas.openxmlformats.org/officeDocument/2006/relationships" id="258" r:id="Rd2eaf41b32dc48e8"/>
    <p:sldId xmlns:r="http://schemas.openxmlformats.org/officeDocument/2006/relationships" id="259" r:id="Rdb817ef234344e58"/>
    <p:sldId xmlns:r="http://schemas.openxmlformats.org/officeDocument/2006/relationships" id="260" r:id="R7ea28473aba64967"/>
    <p:sldId xmlns:r="http://schemas.openxmlformats.org/officeDocument/2006/relationships" id="261" r:id="R13a593f1bf93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8f44aee554ecd" /><Relationship Type="http://schemas.openxmlformats.org/officeDocument/2006/relationships/slide" Target="/ppt/slides/slide1.xml" Id="R8c4c1086ae734bd7" /><Relationship Type="http://schemas.openxmlformats.org/officeDocument/2006/relationships/slide" Target="/ppt/slides/slide2.xml" Id="R043f2a1deda34628" /><Relationship Type="http://schemas.openxmlformats.org/officeDocument/2006/relationships/slide" Target="/ppt/slides/slide3.xml" Id="Rd2eaf41b32dc48e8" /><Relationship Type="http://schemas.openxmlformats.org/officeDocument/2006/relationships/slide" Target="/ppt/slides/slide4.xml" Id="Rdb817ef234344e58" /><Relationship Type="http://schemas.openxmlformats.org/officeDocument/2006/relationships/slide" Target="/ppt/slides/slide5.xml" Id="R7ea28473aba64967" /><Relationship Type="http://schemas.openxmlformats.org/officeDocument/2006/relationships/slide" Target="/ppt/slides/slide6.xml" Id="R13a593f1bf93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3bd3de5574b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93ecdb5b3476a" /><Relationship Type="http://schemas.openxmlformats.org/officeDocument/2006/relationships/theme" Target="/ppt/slideMasters/theme/theme1.xml" Id="Rbca3410cdbae42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693ecdb5b3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c6d14d8de48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78d612083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64daf8ab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89bb4b699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72482b54c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35e3cdd41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