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b0aa5de9f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e5c6d926841b2"/>
  </p:sldMasterIdLst>
  <p:sldIdLst>
    <p:sldId xmlns:r="http://schemas.openxmlformats.org/officeDocument/2006/relationships" id="256" r:id="Ra1c3717139d3413e"/>
    <p:sldId xmlns:r="http://schemas.openxmlformats.org/officeDocument/2006/relationships" id="257" r:id="Rfe8fd7854cdc4931"/>
    <p:sldId xmlns:r="http://schemas.openxmlformats.org/officeDocument/2006/relationships" id="258" r:id="R2c9b30a72d414619"/>
    <p:sldId xmlns:r="http://schemas.openxmlformats.org/officeDocument/2006/relationships" id="259" r:id="R6022fa45d5914eb8"/>
    <p:sldId xmlns:r="http://schemas.openxmlformats.org/officeDocument/2006/relationships" id="260" r:id="Rba4597b494704cf8"/>
    <p:sldId xmlns:r="http://schemas.openxmlformats.org/officeDocument/2006/relationships" id="261" r:id="R9c9827b47b5c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e5c6d926841b2" /><Relationship Type="http://schemas.openxmlformats.org/officeDocument/2006/relationships/slide" Target="/ppt/slides/slide1.xml" Id="Ra1c3717139d3413e" /><Relationship Type="http://schemas.openxmlformats.org/officeDocument/2006/relationships/slide" Target="/ppt/slides/slide2.xml" Id="Rfe8fd7854cdc4931" /><Relationship Type="http://schemas.openxmlformats.org/officeDocument/2006/relationships/slide" Target="/ppt/slides/slide3.xml" Id="R2c9b30a72d414619" /><Relationship Type="http://schemas.openxmlformats.org/officeDocument/2006/relationships/slide" Target="/ppt/slides/slide4.xml" Id="R6022fa45d5914eb8" /><Relationship Type="http://schemas.openxmlformats.org/officeDocument/2006/relationships/slide" Target="/ppt/slides/slide5.xml" Id="Rba4597b494704cf8" /><Relationship Type="http://schemas.openxmlformats.org/officeDocument/2006/relationships/slide" Target="/ppt/slides/slide6.xml" Id="R9c9827b47b5c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5eac9c34a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1242ef6c43d1" /><Relationship Type="http://schemas.openxmlformats.org/officeDocument/2006/relationships/theme" Target="/ppt/slideMasters/theme/theme1.xml" Id="R9fdb286d6fba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d1242ef6c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f307ee790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3848685c4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2ec4ba7ae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e8951024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e9efed0aa4b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454a766e6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