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2d80d94a40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3877a7e49542db"/>
  </p:sldMasterIdLst>
  <p:sldIdLst>
    <p:sldId xmlns:r="http://schemas.openxmlformats.org/officeDocument/2006/relationships" id="256" r:id="R25f4e361c7974c88"/>
    <p:sldId xmlns:r="http://schemas.openxmlformats.org/officeDocument/2006/relationships" id="257" r:id="R8b8b1c9a32044f88"/>
    <p:sldId xmlns:r="http://schemas.openxmlformats.org/officeDocument/2006/relationships" id="258" r:id="R304c9224af68475b"/>
    <p:sldId xmlns:r="http://schemas.openxmlformats.org/officeDocument/2006/relationships" id="259" r:id="Rebdb658214fc4202"/>
    <p:sldId xmlns:r="http://schemas.openxmlformats.org/officeDocument/2006/relationships" id="260" r:id="Rf9056e5b3b7541df"/>
    <p:sldId xmlns:r="http://schemas.openxmlformats.org/officeDocument/2006/relationships" id="261" r:id="R52dfb8698b73447b"/>
    <p:sldId xmlns:r="http://schemas.openxmlformats.org/officeDocument/2006/relationships" id="262" r:id="Rbe505cfa99944c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3877a7e49542db" /><Relationship Type="http://schemas.openxmlformats.org/officeDocument/2006/relationships/slide" Target="/ppt/slides/slide1.xml" Id="R25f4e361c7974c88" /><Relationship Type="http://schemas.openxmlformats.org/officeDocument/2006/relationships/slide" Target="/ppt/slides/slide2.xml" Id="R8b8b1c9a32044f88" /><Relationship Type="http://schemas.openxmlformats.org/officeDocument/2006/relationships/slide" Target="/ppt/slides/slide3.xml" Id="R304c9224af68475b" /><Relationship Type="http://schemas.openxmlformats.org/officeDocument/2006/relationships/slide" Target="/ppt/slides/slide4.xml" Id="Rebdb658214fc4202" /><Relationship Type="http://schemas.openxmlformats.org/officeDocument/2006/relationships/slide" Target="/ppt/slides/slide5.xml" Id="Rf9056e5b3b7541df" /><Relationship Type="http://schemas.openxmlformats.org/officeDocument/2006/relationships/slide" Target="/ppt/slides/slide6.xml" Id="R52dfb8698b73447b" /><Relationship Type="http://schemas.openxmlformats.org/officeDocument/2006/relationships/slide" Target="/ppt/slides/slide7.xml" Id="Rbe505cfa99944c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24b33022946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7b1b252f34151" /><Relationship Type="http://schemas.openxmlformats.org/officeDocument/2006/relationships/theme" Target="/ppt/slideMasters/theme/theme1.xml" Id="Rcc1f0241d92f48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07b1b252f341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c5087360b46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fe54892b14a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b83325b1c46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2adc2c32746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9f1875ea34b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374ca69064c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11603b5d847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CATERING AND RESTAURANT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AND RESTAURANT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CATERING AND RESTAURANT SERVICES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AND RESTAURANT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AND RESTAURANT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AND RESTAURANT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1 019 800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373 835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23 544 142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115 626 059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116 407 890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AND RESTAURANT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 FREDRIK KJØRLAUG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AND RESTAURANT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Tanum Gård, Tanumveien 135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3267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monsern@c2i.net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937 490 313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AND RESTAURANT SERVICES AS</a:t>
            </a:r>
          </a:p>
        </p:txBody>
      </p:sp>
    </p:spTree>
  </p:cSld>
  <p:clrMapOvr>
    <a:masterClrMapping xmlns:a="http://schemas.openxmlformats.org/drawingml/2006/main"/>
  </p:clrMapOvr>
</p:sld>
</file>