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c50d0c184c4d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dc37aaf1f549b8"/>
  </p:sldMasterIdLst>
  <p:sldIdLst>
    <p:sldId xmlns:r="http://schemas.openxmlformats.org/officeDocument/2006/relationships" id="256" r:id="R508b69dc6d3a4d0c"/>
    <p:sldId xmlns:r="http://schemas.openxmlformats.org/officeDocument/2006/relationships" id="257" r:id="R450bc2b88b554079"/>
    <p:sldId xmlns:r="http://schemas.openxmlformats.org/officeDocument/2006/relationships" id="258" r:id="Rf0dd9226aeab427a"/>
    <p:sldId xmlns:r="http://schemas.openxmlformats.org/officeDocument/2006/relationships" id="259" r:id="Rac0b481c7259466e"/>
    <p:sldId xmlns:r="http://schemas.openxmlformats.org/officeDocument/2006/relationships" id="260" r:id="R94303baabf3d4f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c37aaf1f549b8" /><Relationship Type="http://schemas.openxmlformats.org/officeDocument/2006/relationships/slide" Target="/ppt/slides/slide1.xml" Id="R508b69dc6d3a4d0c" /><Relationship Type="http://schemas.openxmlformats.org/officeDocument/2006/relationships/slide" Target="/ppt/slides/slide2.xml" Id="R450bc2b88b554079" /><Relationship Type="http://schemas.openxmlformats.org/officeDocument/2006/relationships/slide" Target="/ppt/slides/slide3.xml" Id="Rf0dd9226aeab427a" /><Relationship Type="http://schemas.openxmlformats.org/officeDocument/2006/relationships/slide" Target="/ppt/slides/slide4.xml" Id="Rac0b481c7259466e" /><Relationship Type="http://schemas.openxmlformats.org/officeDocument/2006/relationships/slide" Target="/ppt/slides/slide5.xml" Id="R94303baabf3d4f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d6a267428f48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83444a08c44b7" /><Relationship Type="http://schemas.openxmlformats.org/officeDocument/2006/relationships/theme" Target="/ppt/slideMasters/theme/theme1.xml" Id="Rbcfea58c88fd4f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483444a08c44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1db23cfd94b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d1bf7411046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0b52d088048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e439d81844b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d2678a3c146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937 586 868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