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3c88496220e48d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ab7ffca16964f64"/>
  </p:sldMasterIdLst>
  <p:sldIdLst>
    <p:sldId xmlns:r="http://schemas.openxmlformats.org/officeDocument/2006/relationships" id="256" r:id="Re3a5b4ebed384b66"/>
    <p:sldId xmlns:r="http://schemas.openxmlformats.org/officeDocument/2006/relationships" id="257" r:id="R90628302d2e443f7"/>
    <p:sldId xmlns:r="http://schemas.openxmlformats.org/officeDocument/2006/relationships" id="258" r:id="R97b17f3f0ce14d27"/>
    <p:sldId xmlns:r="http://schemas.openxmlformats.org/officeDocument/2006/relationships" id="259" r:id="Rc94fddb12e0e4f83"/>
    <p:sldId xmlns:r="http://schemas.openxmlformats.org/officeDocument/2006/relationships" id="260" r:id="R8afd97bbbff2433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ab7ffca16964f64" /><Relationship Type="http://schemas.openxmlformats.org/officeDocument/2006/relationships/slide" Target="/ppt/slides/slide1.xml" Id="Re3a5b4ebed384b66" /><Relationship Type="http://schemas.openxmlformats.org/officeDocument/2006/relationships/slide" Target="/ppt/slides/slide2.xml" Id="R90628302d2e443f7" /><Relationship Type="http://schemas.openxmlformats.org/officeDocument/2006/relationships/slide" Target="/ppt/slides/slide3.xml" Id="R97b17f3f0ce14d27" /><Relationship Type="http://schemas.openxmlformats.org/officeDocument/2006/relationships/slide" Target="/ppt/slides/slide4.xml" Id="Rc94fddb12e0e4f83" /><Relationship Type="http://schemas.openxmlformats.org/officeDocument/2006/relationships/slide" Target="/ppt/slides/slide5.xml" Id="R8afd97bbbff2433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10f95c7a14941a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21b190f8214a3d" /><Relationship Type="http://schemas.openxmlformats.org/officeDocument/2006/relationships/theme" Target="/ppt/slideMasters/theme/theme1.xml" Id="Rc78d6b3ce6b840d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d21b190f8214a3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3eeeb6e6064aa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42abca7b03440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647ef69adb45e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20a7d0c03a49d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6a569f6a3f4d7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Trønder Regnskap &amp; Data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Trønder Regnskap &amp; Data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Trønder Regnskap &amp; Data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Trønder Regnskap &amp; Data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Trønder Regnskap &amp; Data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Trønder Regnskap &amp; Data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938 355 436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Trønder Regnskap &amp; Data AS</a:t>
            </a:r>
          </a:p>
        </p:txBody>
      </p:sp>
    </p:spTree>
  </p:cSld>
  <p:clrMapOvr>
    <a:masterClrMapping xmlns:a="http://schemas.openxmlformats.org/drawingml/2006/main"/>
  </p:clrMapOvr>
</p:sld>
</file>