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738aaf3e24c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d78842b74548cd"/>
  </p:sldMasterIdLst>
  <p:sldIdLst>
    <p:sldId xmlns:r="http://schemas.openxmlformats.org/officeDocument/2006/relationships" id="256" r:id="R055c7446ea684b79"/>
    <p:sldId xmlns:r="http://schemas.openxmlformats.org/officeDocument/2006/relationships" id="257" r:id="R4a0133d9f98d46cd"/>
    <p:sldId xmlns:r="http://schemas.openxmlformats.org/officeDocument/2006/relationships" id="258" r:id="R5bc77326e4e64c69"/>
    <p:sldId xmlns:r="http://schemas.openxmlformats.org/officeDocument/2006/relationships" id="259" r:id="Raee2d63d671345ec"/>
    <p:sldId xmlns:r="http://schemas.openxmlformats.org/officeDocument/2006/relationships" id="260" r:id="Rb46b3c404db242a6"/>
    <p:sldId xmlns:r="http://schemas.openxmlformats.org/officeDocument/2006/relationships" id="261" r:id="Rabccd29012a24ce7"/>
    <p:sldId xmlns:r="http://schemas.openxmlformats.org/officeDocument/2006/relationships" id="262" r:id="R9b41c6ac23c048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78842b74548cd" /><Relationship Type="http://schemas.openxmlformats.org/officeDocument/2006/relationships/slide" Target="/ppt/slides/slide1.xml" Id="R055c7446ea684b79" /><Relationship Type="http://schemas.openxmlformats.org/officeDocument/2006/relationships/slide" Target="/ppt/slides/slide2.xml" Id="R4a0133d9f98d46cd" /><Relationship Type="http://schemas.openxmlformats.org/officeDocument/2006/relationships/slide" Target="/ppt/slides/slide3.xml" Id="R5bc77326e4e64c69" /><Relationship Type="http://schemas.openxmlformats.org/officeDocument/2006/relationships/slide" Target="/ppt/slides/slide4.xml" Id="Raee2d63d671345ec" /><Relationship Type="http://schemas.openxmlformats.org/officeDocument/2006/relationships/slide" Target="/ppt/slides/slide5.xml" Id="Rb46b3c404db242a6" /><Relationship Type="http://schemas.openxmlformats.org/officeDocument/2006/relationships/slide" Target="/ppt/slides/slide6.xml" Id="Rabccd29012a24ce7" /><Relationship Type="http://schemas.openxmlformats.org/officeDocument/2006/relationships/slide" Target="/ppt/slides/slide7.xml" Id="R9b41c6ac23c048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fa3d72c7542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fd0f17f7746d2" /><Relationship Type="http://schemas.openxmlformats.org/officeDocument/2006/relationships/theme" Target="/ppt/slideMasters/theme/theme1.xml" Id="R032013530562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fd0f17f77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b1821023340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eebc0469445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3d3f40ab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4ce69386a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73e0a97794b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dd6e8e95d40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ecd80f93e47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LUNDI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LUNDI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4 859 309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1 186 259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6 228 328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ROAR  –  99,3 %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BJØRG KRISTIN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Kaserna Fredriksten festning, Generalveien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1769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info@lundi.as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www.lundi.as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938 356 963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LUNDI</a:t>
            </a:r>
          </a:p>
        </p:txBody>
      </p:sp>
    </p:spTree>
  </p:cSld>
  <p:clrMapOvr>
    <a:masterClrMapping xmlns:a="http://schemas.openxmlformats.org/drawingml/2006/main"/>
  </p:clrMapOvr>
</p:sld>
</file>