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d68494be340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bd35ea86d493d"/>
  </p:sldMasterIdLst>
  <p:sldIdLst>
    <p:sldId xmlns:r="http://schemas.openxmlformats.org/officeDocument/2006/relationships" id="256" r:id="R42b369e391b94646"/>
    <p:sldId xmlns:r="http://schemas.openxmlformats.org/officeDocument/2006/relationships" id="257" r:id="Ra738ebc900e64763"/>
    <p:sldId xmlns:r="http://schemas.openxmlformats.org/officeDocument/2006/relationships" id="258" r:id="Rbc4cefb14a764081"/>
    <p:sldId xmlns:r="http://schemas.openxmlformats.org/officeDocument/2006/relationships" id="259" r:id="R90271b89fb1649e4"/>
    <p:sldId xmlns:r="http://schemas.openxmlformats.org/officeDocument/2006/relationships" id="260" r:id="R0e0332aa9d5841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bd35ea86d493d" /><Relationship Type="http://schemas.openxmlformats.org/officeDocument/2006/relationships/slide" Target="/ppt/slides/slide1.xml" Id="R42b369e391b94646" /><Relationship Type="http://schemas.openxmlformats.org/officeDocument/2006/relationships/slide" Target="/ppt/slides/slide2.xml" Id="Ra738ebc900e64763" /><Relationship Type="http://schemas.openxmlformats.org/officeDocument/2006/relationships/slide" Target="/ppt/slides/slide3.xml" Id="Rbc4cefb14a764081" /><Relationship Type="http://schemas.openxmlformats.org/officeDocument/2006/relationships/slide" Target="/ppt/slides/slide4.xml" Id="R90271b89fb1649e4" /><Relationship Type="http://schemas.openxmlformats.org/officeDocument/2006/relationships/slide" Target="/ppt/slides/slide5.xml" Id="R0e0332aa9d5841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44882e9de4d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f586c5467454e" /><Relationship Type="http://schemas.openxmlformats.org/officeDocument/2006/relationships/theme" Target="/ppt/slideMasters/theme/theme1.xml" Id="R8ca1f920c7b3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df586c5467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1b5c9d936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4976a1266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fef793c99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c3ccd5c7246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a20c3b6c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MOKASTET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MOKASTET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939 439 749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