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6b5c09633b46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8a30993cf84262"/>
  </p:sldMasterIdLst>
  <p:sldIdLst>
    <p:sldId xmlns:r="http://schemas.openxmlformats.org/officeDocument/2006/relationships" id="256" r:id="Rda7729b00c69457c"/>
    <p:sldId xmlns:r="http://schemas.openxmlformats.org/officeDocument/2006/relationships" id="257" r:id="R3ba559f5bcac4808"/>
    <p:sldId xmlns:r="http://schemas.openxmlformats.org/officeDocument/2006/relationships" id="258" r:id="R44ea8263405f497b"/>
    <p:sldId xmlns:r="http://schemas.openxmlformats.org/officeDocument/2006/relationships" id="259" r:id="Rccd2c0da915841e7"/>
    <p:sldId xmlns:r="http://schemas.openxmlformats.org/officeDocument/2006/relationships" id="260" r:id="R2c9cc9e73ad44688"/>
    <p:sldId xmlns:r="http://schemas.openxmlformats.org/officeDocument/2006/relationships" id="261" r:id="Rc924781d1bba4dee"/>
    <p:sldId xmlns:r="http://schemas.openxmlformats.org/officeDocument/2006/relationships" id="262" r:id="Ra676ae89a9ba45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8a30993cf84262" /><Relationship Type="http://schemas.openxmlformats.org/officeDocument/2006/relationships/slide" Target="/ppt/slides/slide1.xml" Id="Rda7729b00c69457c" /><Relationship Type="http://schemas.openxmlformats.org/officeDocument/2006/relationships/slide" Target="/ppt/slides/slide2.xml" Id="R3ba559f5bcac4808" /><Relationship Type="http://schemas.openxmlformats.org/officeDocument/2006/relationships/slide" Target="/ppt/slides/slide3.xml" Id="R44ea8263405f497b" /><Relationship Type="http://schemas.openxmlformats.org/officeDocument/2006/relationships/slide" Target="/ppt/slides/slide4.xml" Id="Rccd2c0da915841e7" /><Relationship Type="http://schemas.openxmlformats.org/officeDocument/2006/relationships/slide" Target="/ppt/slides/slide5.xml" Id="R2c9cc9e73ad44688" /><Relationship Type="http://schemas.openxmlformats.org/officeDocument/2006/relationships/slide" Target="/ppt/slides/slide6.xml" Id="Rc924781d1bba4dee" /><Relationship Type="http://schemas.openxmlformats.org/officeDocument/2006/relationships/slide" Target="/ppt/slides/slide7.xml" Id="Ra676ae89a9ba45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4f9a7b849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9d7dfaa4c4a30" /><Relationship Type="http://schemas.openxmlformats.org/officeDocument/2006/relationships/theme" Target="/ppt/slideMasters/theme/theme1.xml" Id="Re38929403aab41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39d7dfaa4c4a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a2240abf844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2809fca1840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a18da325340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f9972532c46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f51103310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023fb426449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5fbf4eeeb47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SIGMUND LOTHE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SIGMUND LOTHE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19 500 388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1 192 864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3 549 034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7 490 077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AMIN KALIM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SPAS NORGE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KSL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Sandesletta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65 65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post@lothe.com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939 507 213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