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ab460b3e20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a9fea2d90475d"/>
  </p:sldMasterIdLst>
  <p:sldIdLst>
    <p:sldId xmlns:r="http://schemas.openxmlformats.org/officeDocument/2006/relationships" id="256" r:id="R1839246a55f24490"/>
    <p:sldId xmlns:r="http://schemas.openxmlformats.org/officeDocument/2006/relationships" id="257" r:id="R9cd2ae39558443b7"/>
    <p:sldId xmlns:r="http://schemas.openxmlformats.org/officeDocument/2006/relationships" id="258" r:id="R66c2b9cc49784ed9"/>
    <p:sldId xmlns:r="http://schemas.openxmlformats.org/officeDocument/2006/relationships" id="259" r:id="R2ebd221c5d1d43cb"/>
    <p:sldId xmlns:r="http://schemas.openxmlformats.org/officeDocument/2006/relationships" id="260" r:id="R166653066b46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a9fea2d90475d" /><Relationship Type="http://schemas.openxmlformats.org/officeDocument/2006/relationships/slide" Target="/ppt/slides/slide1.xml" Id="R1839246a55f24490" /><Relationship Type="http://schemas.openxmlformats.org/officeDocument/2006/relationships/slide" Target="/ppt/slides/slide2.xml" Id="R9cd2ae39558443b7" /><Relationship Type="http://schemas.openxmlformats.org/officeDocument/2006/relationships/slide" Target="/ppt/slides/slide3.xml" Id="R66c2b9cc49784ed9" /><Relationship Type="http://schemas.openxmlformats.org/officeDocument/2006/relationships/slide" Target="/ppt/slides/slide4.xml" Id="R2ebd221c5d1d43cb" /><Relationship Type="http://schemas.openxmlformats.org/officeDocument/2006/relationships/slide" Target="/ppt/slides/slide5.xml" Id="R166653066b46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3fe7793a2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0a53a532a4933" /><Relationship Type="http://schemas.openxmlformats.org/officeDocument/2006/relationships/theme" Target="/ppt/slideMasters/theme/theme1.xml" Id="R9253bc5f82e242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0a53a532a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45fcfc8d7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4b2c51a3f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c6f746bf9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ea7925876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9da9d6db8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 HAUGRØNNING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 HAUGRØNNING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939 697 608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