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46fddb85dac413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1641f4abf24f5c"/>
  </p:sldMasterIdLst>
  <p:sldIdLst>
    <p:sldId xmlns:r="http://schemas.openxmlformats.org/officeDocument/2006/relationships" id="256" r:id="Rcfab97432ecf4320"/>
    <p:sldId xmlns:r="http://schemas.openxmlformats.org/officeDocument/2006/relationships" id="257" r:id="R9f5aa3f4b111486f"/>
    <p:sldId xmlns:r="http://schemas.openxmlformats.org/officeDocument/2006/relationships" id="258" r:id="Reea5403d840a4a59"/>
    <p:sldId xmlns:r="http://schemas.openxmlformats.org/officeDocument/2006/relationships" id="259" r:id="R8aa1940b47ea45e1"/>
    <p:sldId xmlns:r="http://schemas.openxmlformats.org/officeDocument/2006/relationships" id="260" r:id="Ra3479291c432486c"/>
    <p:sldId xmlns:r="http://schemas.openxmlformats.org/officeDocument/2006/relationships" id="261" r:id="R56356f3738b949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1641f4abf24f5c" /><Relationship Type="http://schemas.openxmlformats.org/officeDocument/2006/relationships/slide" Target="/ppt/slides/slide1.xml" Id="Rcfab97432ecf4320" /><Relationship Type="http://schemas.openxmlformats.org/officeDocument/2006/relationships/slide" Target="/ppt/slides/slide2.xml" Id="R9f5aa3f4b111486f" /><Relationship Type="http://schemas.openxmlformats.org/officeDocument/2006/relationships/slide" Target="/ppt/slides/slide3.xml" Id="Reea5403d840a4a59" /><Relationship Type="http://schemas.openxmlformats.org/officeDocument/2006/relationships/slide" Target="/ppt/slides/slide4.xml" Id="R8aa1940b47ea45e1" /><Relationship Type="http://schemas.openxmlformats.org/officeDocument/2006/relationships/slide" Target="/ppt/slides/slide5.xml" Id="Ra3479291c432486c" /><Relationship Type="http://schemas.openxmlformats.org/officeDocument/2006/relationships/slide" Target="/ppt/slides/slide6.xml" Id="R56356f3738b949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352d2b018042f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a485ed78e544a7" /><Relationship Type="http://schemas.openxmlformats.org/officeDocument/2006/relationships/theme" Target="/ppt/slideMasters/theme/theme1.xml" Id="Rfd7cc72262654e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2a485ed78e544a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6cd24cf361441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4bdc7c7f5447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ec4a9f4d7149a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b739b8bd87422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79195fee1244a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59320e9b7f46b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TRYSILVASSDRAGETS SKOGEIERLAG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TRYSILVASSDRAGETS SKOGEIERLAG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TRYSILVASSDRAGETS SKOGEIERLAG ble etablert [år] og holder til i Trysil.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TRYSILVASSDRAGETS SKOGEIERLAG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TRYSILVASSDRAGETS SKOGEIERLAG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TRYSILVASSDRAGETS SKOGEIERLAG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847 952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−1 361 786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−31 334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25 512 233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25 735 067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TRYSILVASSDRAGETS SKOGEIERLAG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Storvegen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2420 Trysil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41 54 40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dag@trysilvassdraget.no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www.trysilvassdraget.no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940 146 151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TRYSILVASSDRAGETS SKOGEIERLAG</a:t>
            </a:r>
          </a:p>
        </p:txBody>
      </p:sp>
    </p:spTree>
  </p:cSld>
  <p:clrMapOvr>
    <a:masterClrMapping xmlns:a="http://schemas.openxmlformats.org/drawingml/2006/main"/>
  </p:clrMapOvr>
</p:sld>
</file>