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b333fa5e6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1b6284c34c4282"/>
  </p:sldMasterIdLst>
  <p:sldIdLst>
    <p:sldId xmlns:r="http://schemas.openxmlformats.org/officeDocument/2006/relationships" id="256" r:id="R411e66cdfbc14878"/>
    <p:sldId xmlns:r="http://schemas.openxmlformats.org/officeDocument/2006/relationships" id="257" r:id="R511c91fc54cd4598"/>
    <p:sldId xmlns:r="http://schemas.openxmlformats.org/officeDocument/2006/relationships" id="258" r:id="Rf3a94b1c52634f6b"/>
    <p:sldId xmlns:r="http://schemas.openxmlformats.org/officeDocument/2006/relationships" id="259" r:id="R0a772fbdafa3442d"/>
    <p:sldId xmlns:r="http://schemas.openxmlformats.org/officeDocument/2006/relationships" id="260" r:id="R36f9328fbacd400b"/>
    <p:sldId xmlns:r="http://schemas.openxmlformats.org/officeDocument/2006/relationships" id="261" r:id="R84aa1ecc7c0c47f8"/>
    <p:sldId xmlns:r="http://schemas.openxmlformats.org/officeDocument/2006/relationships" id="262" r:id="Rdb2b30045dba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b6284c34c4282" /><Relationship Type="http://schemas.openxmlformats.org/officeDocument/2006/relationships/slide" Target="/ppt/slides/slide1.xml" Id="R411e66cdfbc14878" /><Relationship Type="http://schemas.openxmlformats.org/officeDocument/2006/relationships/slide" Target="/ppt/slides/slide2.xml" Id="R511c91fc54cd4598" /><Relationship Type="http://schemas.openxmlformats.org/officeDocument/2006/relationships/slide" Target="/ppt/slides/slide3.xml" Id="Rf3a94b1c52634f6b" /><Relationship Type="http://schemas.openxmlformats.org/officeDocument/2006/relationships/slide" Target="/ppt/slides/slide4.xml" Id="R0a772fbdafa3442d" /><Relationship Type="http://schemas.openxmlformats.org/officeDocument/2006/relationships/slide" Target="/ppt/slides/slide5.xml" Id="R36f9328fbacd400b" /><Relationship Type="http://schemas.openxmlformats.org/officeDocument/2006/relationships/slide" Target="/ppt/slides/slide6.xml" Id="R84aa1ecc7c0c47f8" /><Relationship Type="http://schemas.openxmlformats.org/officeDocument/2006/relationships/slide" Target="/ppt/slides/slide7.xml" Id="Rdb2b30045dba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892465f45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45e0bc4bd444e" /><Relationship Type="http://schemas.openxmlformats.org/officeDocument/2006/relationships/theme" Target="/ppt/slideMasters/theme/theme1.xml" Id="Ra05c71712f04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45e0bc4bd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d773c799f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63cd2bde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ea7dd35514a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3accfa088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efb3269504b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055dc7d18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eaa83d4dd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ble etablert [år] og holder til i 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ELIN HAGNES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LAILA ÅNENSEN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TORE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LASSE ÅNENSEN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LISE MARIE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Fållåtrøa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7630 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74096255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940 176 492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