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1d5a91150545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a560e9f39748da"/>
  </p:sldMasterIdLst>
  <p:sldIdLst>
    <p:sldId xmlns:r="http://schemas.openxmlformats.org/officeDocument/2006/relationships" id="256" r:id="Rbc1cf30651e64365"/>
    <p:sldId xmlns:r="http://schemas.openxmlformats.org/officeDocument/2006/relationships" id="257" r:id="R0fa3e42700974e3d"/>
    <p:sldId xmlns:r="http://schemas.openxmlformats.org/officeDocument/2006/relationships" id="258" r:id="Rfb561f3f0140400f"/>
    <p:sldId xmlns:r="http://schemas.openxmlformats.org/officeDocument/2006/relationships" id="259" r:id="Rc0b0997e0e774f7f"/>
    <p:sldId xmlns:r="http://schemas.openxmlformats.org/officeDocument/2006/relationships" id="260" r:id="R3b8ebaa5682a47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560e9f39748da" /><Relationship Type="http://schemas.openxmlformats.org/officeDocument/2006/relationships/slide" Target="/ppt/slides/slide1.xml" Id="Rbc1cf30651e64365" /><Relationship Type="http://schemas.openxmlformats.org/officeDocument/2006/relationships/slide" Target="/ppt/slides/slide2.xml" Id="R0fa3e42700974e3d" /><Relationship Type="http://schemas.openxmlformats.org/officeDocument/2006/relationships/slide" Target="/ppt/slides/slide3.xml" Id="Rfb561f3f0140400f" /><Relationship Type="http://schemas.openxmlformats.org/officeDocument/2006/relationships/slide" Target="/ppt/slides/slide4.xml" Id="Rc0b0997e0e774f7f" /><Relationship Type="http://schemas.openxmlformats.org/officeDocument/2006/relationships/slide" Target="/ppt/slides/slide5.xml" Id="R3b8ebaa5682a47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3dbd98f01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0e2b0930f4688" /><Relationship Type="http://schemas.openxmlformats.org/officeDocument/2006/relationships/theme" Target="/ppt/slideMasters/theme/theme1.xml" Id="Rc47c5c9e14d5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0e2b0930f46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4796661d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6b8189d39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709053dba46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2acc154a04e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98b169a10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ELVERUM KOMMUNALE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KOMMUNALE PENSJONSKASSE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32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pensjon@elverum.kommune.no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940 360 293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ELVERUM KOMMUNALE PENSJONSKASSE</a:t>
            </a:r>
          </a:p>
        </p:txBody>
      </p:sp>
    </p:spTree>
  </p:cSld>
  <p:clrMapOvr>
    <a:masterClrMapping xmlns:a="http://schemas.openxmlformats.org/drawingml/2006/main"/>
  </p:clrMapOvr>
</p:sld>
</file>