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e9c7b6243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f00c8508d45bb"/>
  </p:sldMasterIdLst>
  <p:sldIdLst>
    <p:sldId xmlns:r="http://schemas.openxmlformats.org/officeDocument/2006/relationships" id="256" r:id="R6ec5b1b282c84d30"/>
    <p:sldId xmlns:r="http://schemas.openxmlformats.org/officeDocument/2006/relationships" id="257" r:id="Racd7e22dc8d34de2"/>
    <p:sldId xmlns:r="http://schemas.openxmlformats.org/officeDocument/2006/relationships" id="258" r:id="Rd6fa31daea604a96"/>
    <p:sldId xmlns:r="http://schemas.openxmlformats.org/officeDocument/2006/relationships" id="259" r:id="R526cc7a18b764694"/>
    <p:sldId xmlns:r="http://schemas.openxmlformats.org/officeDocument/2006/relationships" id="260" r:id="R74d3df29cd54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f00c8508d45bb" /><Relationship Type="http://schemas.openxmlformats.org/officeDocument/2006/relationships/slide" Target="/ppt/slides/slide1.xml" Id="R6ec5b1b282c84d30" /><Relationship Type="http://schemas.openxmlformats.org/officeDocument/2006/relationships/slide" Target="/ppt/slides/slide2.xml" Id="Racd7e22dc8d34de2" /><Relationship Type="http://schemas.openxmlformats.org/officeDocument/2006/relationships/slide" Target="/ppt/slides/slide3.xml" Id="Rd6fa31daea604a96" /><Relationship Type="http://schemas.openxmlformats.org/officeDocument/2006/relationships/slide" Target="/ppt/slides/slide4.xml" Id="R526cc7a18b764694" /><Relationship Type="http://schemas.openxmlformats.org/officeDocument/2006/relationships/slide" Target="/ppt/slides/slide5.xml" Id="R74d3df29cd54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aff5ab542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0c5e511f54198" /><Relationship Type="http://schemas.openxmlformats.org/officeDocument/2006/relationships/theme" Target="/ppt/slideMasters/theme/theme1.xml" Id="R9465c07b5c2b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0c5e511f5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b16554733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540ef90d6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bf7cc19141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4d22121c7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9888ce27d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