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3e32150f3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e8a186e9f46b7"/>
  </p:sldMasterIdLst>
  <p:sldIdLst>
    <p:sldId xmlns:r="http://schemas.openxmlformats.org/officeDocument/2006/relationships" id="256" r:id="Rc621d9d41cee404f"/>
    <p:sldId xmlns:r="http://schemas.openxmlformats.org/officeDocument/2006/relationships" id="257" r:id="R2348932aa6ea4357"/>
    <p:sldId xmlns:r="http://schemas.openxmlformats.org/officeDocument/2006/relationships" id="258" r:id="Rfc776dff7daa4af4"/>
    <p:sldId xmlns:r="http://schemas.openxmlformats.org/officeDocument/2006/relationships" id="259" r:id="Rfd409671b6d14a1b"/>
    <p:sldId xmlns:r="http://schemas.openxmlformats.org/officeDocument/2006/relationships" id="260" r:id="Rb6fc56a5905c4138"/>
    <p:sldId xmlns:r="http://schemas.openxmlformats.org/officeDocument/2006/relationships" id="261" r:id="R55fcef03fcb44116"/>
    <p:sldId xmlns:r="http://schemas.openxmlformats.org/officeDocument/2006/relationships" id="262" r:id="R14b915aefe3f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e8a186e9f46b7" /><Relationship Type="http://schemas.openxmlformats.org/officeDocument/2006/relationships/slide" Target="/ppt/slides/slide1.xml" Id="Rc621d9d41cee404f" /><Relationship Type="http://schemas.openxmlformats.org/officeDocument/2006/relationships/slide" Target="/ppt/slides/slide2.xml" Id="R2348932aa6ea4357" /><Relationship Type="http://schemas.openxmlformats.org/officeDocument/2006/relationships/slide" Target="/ppt/slides/slide3.xml" Id="Rfc776dff7daa4af4" /><Relationship Type="http://schemas.openxmlformats.org/officeDocument/2006/relationships/slide" Target="/ppt/slides/slide4.xml" Id="Rfd409671b6d14a1b" /><Relationship Type="http://schemas.openxmlformats.org/officeDocument/2006/relationships/slide" Target="/ppt/slides/slide5.xml" Id="Rb6fc56a5905c4138" /><Relationship Type="http://schemas.openxmlformats.org/officeDocument/2006/relationships/slide" Target="/ppt/slides/slide6.xml" Id="R55fcef03fcb44116" /><Relationship Type="http://schemas.openxmlformats.org/officeDocument/2006/relationships/slide" Target="/ppt/slides/slide7.xml" Id="R14b915aefe3f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b2a9a75fb46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c7b9d9dc64f0e" /><Relationship Type="http://schemas.openxmlformats.org/officeDocument/2006/relationships/theme" Target="/ppt/slideMasters/theme/theme1.xml" Id="Rf04d80940fc344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c7b9d9dc64f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12a50c2d45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8c7fc48b44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6208798cc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5f19ec745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bae3c57de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4c3452c1e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6f4012f05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 ARKITEKTUR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16 483 457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1 096 659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4 534 577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HALVARD OLAISEN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GORDON RÖWER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SCHARK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 ARKITEKTUR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09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940 901 162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 ARKITEKTUR AS</a:t>
            </a:r>
          </a:p>
        </p:txBody>
      </p:sp>
    </p:spTree>
  </p:cSld>
  <p:clrMapOvr>
    <a:masterClrMapping xmlns:a="http://schemas.openxmlformats.org/drawingml/2006/main"/>
  </p:clrMapOvr>
</p:sld>
</file>