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9d61c2f3e34b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fce7dace124465"/>
  </p:sldMasterIdLst>
  <p:sldIdLst>
    <p:sldId xmlns:r="http://schemas.openxmlformats.org/officeDocument/2006/relationships" id="256" r:id="R1386cf7d018d4b39"/>
    <p:sldId xmlns:r="http://schemas.openxmlformats.org/officeDocument/2006/relationships" id="257" r:id="Rdfe2f20bf2724aa8"/>
    <p:sldId xmlns:r="http://schemas.openxmlformats.org/officeDocument/2006/relationships" id="258" r:id="Raa3af6d3c7644cba"/>
    <p:sldId xmlns:r="http://schemas.openxmlformats.org/officeDocument/2006/relationships" id="259" r:id="R7d42f292a16b45d4"/>
    <p:sldId xmlns:r="http://schemas.openxmlformats.org/officeDocument/2006/relationships" id="260" r:id="Re8639f8e501f4b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fce7dace124465" /><Relationship Type="http://schemas.openxmlformats.org/officeDocument/2006/relationships/slide" Target="/ppt/slides/slide1.xml" Id="R1386cf7d018d4b39" /><Relationship Type="http://schemas.openxmlformats.org/officeDocument/2006/relationships/slide" Target="/ppt/slides/slide2.xml" Id="Rdfe2f20bf2724aa8" /><Relationship Type="http://schemas.openxmlformats.org/officeDocument/2006/relationships/slide" Target="/ppt/slides/slide3.xml" Id="Raa3af6d3c7644cba" /><Relationship Type="http://schemas.openxmlformats.org/officeDocument/2006/relationships/slide" Target="/ppt/slides/slide4.xml" Id="R7d42f292a16b45d4" /><Relationship Type="http://schemas.openxmlformats.org/officeDocument/2006/relationships/slide" Target="/ppt/slides/slide5.xml" Id="Re8639f8e501f4b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a0472a1c843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00fa0e2ff476c" /><Relationship Type="http://schemas.openxmlformats.org/officeDocument/2006/relationships/theme" Target="/ppt/slideMasters/theme/theme1.xml" Id="Ra493cf2148b140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d00fa0e2ff47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a6d453ee84e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8f215640e4c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0eea7abd642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9e7f75fee4a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7e537581c4c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940 964 849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