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2ed02190e45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f5b2bddcb4e54"/>
  </p:sldMasterIdLst>
  <p:sldIdLst>
    <p:sldId xmlns:r="http://schemas.openxmlformats.org/officeDocument/2006/relationships" id="256" r:id="Rdb8a04ed39e24ca1"/>
    <p:sldId xmlns:r="http://schemas.openxmlformats.org/officeDocument/2006/relationships" id="257" r:id="R2d1e7cd2b93b4a8e"/>
    <p:sldId xmlns:r="http://schemas.openxmlformats.org/officeDocument/2006/relationships" id="258" r:id="R798d1c08b148496a"/>
    <p:sldId xmlns:r="http://schemas.openxmlformats.org/officeDocument/2006/relationships" id="259" r:id="Rc79e15a517074414"/>
    <p:sldId xmlns:r="http://schemas.openxmlformats.org/officeDocument/2006/relationships" id="260" r:id="R9696c6af88c94e6f"/>
    <p:sldId xmlns:r="http://schemas.openxmlformats.org/officeDocument/2006/relationships" id="261" r:id="R5214c3f52b294e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f5b2bddcb4e54" /><Relationship Type="http://schemas.openxmlformats.org/officeDocument/2006/relationships/slide" Target="/ppt/slides/slide1.xml" Id="Rdb8a04ed39e24ca1" /><Relationship Type="http://schemas.openxmlformats.org/officeDocument/2006/relationships/slide" Target="/ppt/slides/slide2.xml" Id="R2d1e7cd2b93b4a8e" /><Relationship Type="http://schemas.openxmlformats.org/officeDocument/2006/relationships/slide" Target="/ppt/slides/slide3.xml" Id="R798d1c08b148496a" /><Relationship Type="http://schemas.openxmlformats.org/officeDocument/2006/relationships/slide" Target="/ppt/slides/slide4.xml" Id="Rc79e15a517074414" /><Relationship Type="http://schemas.openxmlformats.org/officeDocument/2006/relationships/slide" Target="/ppt/slides/slide5.xml" Id="R9696c6af88c94e6f" /><Relationship Type="http://schemas.openxmlformats.org/officeDocument/2006/relationships/slide" Target="/ppt/slides/slide6.xml" Id="R5214c3f52b294e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c1b821d77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26697bcb4412" /><Relationship Type="http://schemas.openxmlformats.org/officeDocument/2006/relationships/theme" Target="/ppt/slideMasters/theme/theme1.xml" Id="R7dd289166408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aa26697bcb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cab3c1a3b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18a1d72bd48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0b362e896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7d6b20756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f2bf6ffd242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4771023e3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