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0a881f664a43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1302be5dab43dc"/>
  </p:sldMasterIdLst>
  <p:sldIdLst>
    <p:sldId xmlns:r="http://schemas.openxmlformats.org/officeDocument/2006/relationships" id="256" r:id="R1d899686326c4700"/>
    <p:sldId xmlns:r="http://schemas.openxmlformats.org/officeDocument/2006/relationships" id="257" r:id="R2ef4e17a64724845"/>
    <p:sldId xmlns:r="http://schemas.openxmlformats.org/officeDocument/2006/relationships" id="258" r:id="R85a8f9d4dac94dc8"/>
    <p:sldId xmlns:r="http://schemas.openxmlformats.org/officeDocument/2006/relationships" id="259" r:id="Re1e59a86f7c243b8"/>
    <p:sldId xmlns:r="http://schemas.openxmlformats.org/officeDocument/2006/relationships" id="260" r:id="R744adf86a74549e5"/>
    <p:sldId xmlns:r="http://schemas.openxmlformats.org/officeDocument/2006/relationships" id="261" r:id="R2b69c87c4af547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302be5dab43dc" /><Relationship Type="http://schemas.openxmlformats.org/officeDocument/2006/relationships/slide" Target="/ppt/slides/slide1.xml" Id="R1d899686326c4700" /><Relationship Type="http://schemas.openxmlformats.org/officeDocument/2006/relationships/slide" Target="/ppt/slides/slide2.xml" Id="R2ef4e17a64724845" /><Relationship Type="http://schemas.openxmlformats.org/officeDocument/2006/relationships/slide" Target="/ppt/slides/slide3.xml" Id="R85a8f9d4dac94dc8" /><Relationship Type="http://schemas.openxmlformats.org/officeDocument/2006/relationships/slide" Target="/ppt/slides/slide4.xml" Id="Re1e59a86f7c243b8" /><Relationship Type="http://schemas.openxmlformats.org/officeDocument/2006/relationships/slide" Target="/ppt/slides/slide5.xml" Id="R744adf86a74549e5" /><Relationship Type="http://schemas.openxmlformats.org/officeDocument/2006/relationships/slide" Target="/ppt/slides/slide6.xml" Id="R2b69c87c4af547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16e310af8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c3a5b8fe54430" /><Relationship Type="http://schemas.openxmlformats.org/officeDocument/2006/relationships/theme" Target="/ppt/slideMasters/theme/theme1.xml" Id="Refcf9d39674940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ec3a5b8fe5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50ca249d840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af9b6a3bf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9275e74749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b7594d411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9dc3d90e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4ca0a36994b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SENTRUMSBOLIG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941 663 141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SENTRUMSBOLIG AS</a:t>
            </a:r>
          </a:p>
        </p:txBody>
      </p:sp>
    </p:spTree>
  </p:cSld>
  <p:clrMapOvr>
    <a:masterClrMapping xmlns:a="http://schemas.openxmlformats.org/drawingml/2006/main"/>
  </p:clrMapOvr>
</p:sld>
</file>