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d88b00cfc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2634be0fb46ff"/>
  </p:sldMasterIdLst>
  <p:sldIdLst>
    <p:sldId xmlns:r="http://schemas.openxmlformats.org/officeDocument/2006/relationships" id="256" r:id="R4e173d7378ca40c5"/>
    <p:sldId xmlns:r="http://schemas.openxmlformats.org/officeDocument/2006/relationships" id="257" r:id="R4d85509cd5ef4c51"/>
    <p:sldId xmlns:r="http://schemas.openxmlformats.org/officeDocument/2006/relationships" id="258" r:id="R08c005a5d1454d21"/>
    <p:sldId xmlns:r="http://schemas.openxmlformats.org/officeDocument/2006/relationships" id="259" r:id="R1abd5318d5cd4137"/>
    <p:sldId xmlns:r="http://schemas.openxmlformats.org/officeDocument/2006/relationships" id="260" r:id="Raf3c0fd6ca7c4c33"/>
    <p:sldId xmlns:r="http://schemas.openxmlformats.org/officeDocument/2006/relationships" id="261" r:id="Rec5eaaff166b4545"/>
    <p:sldId xmlns:r="http://schemas.openxmlformats.org/officeDocument/2006/relationships" id="262" r:id="R81b469c51d83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2634be0fb46ff" /><Relationship Type="http://schemas.openxmlformats.org/officeDocument/2006/relationships/slide" Target="/ppt/slides/slide1.xml" Id="R4e173d7378ca40c5" /><Relationship Type="http://schemas.openxmlformats.org/officeDocument/2006/relationships/slide" Target="/ppt/slides/slide2.xml" Id="R4d85509cd5ef4c51" /><Relationship Type="http://schemas.openxmlformats.org/officeDocument/2006/relationships/slide" Target="/ppt/slides/slide3.xml" Id="R08c005a5d1454d21" /><Relationship Type="http://schemas.openxmlformats.org/officeDocument/2006/relationships/slide" Target="/ppt/slides/slide4.xml" Id="R1abd5318d5cd4137" /><Relationship Type="http://schemas.openxmlformats.org/officeDocument/2006/relationships/slide" Target="/ppt/slides/slide5.xml" Id="Raf3c0fd6ca7c4c33" /><Relationship Type="http://schemas.openxmlformats.org/officeDocument/2006/relationships/slide" Target="/ppt/slides/slide6.xml" Id="Rec5eaaff166b4545" /><Relationship Type="http://schemas.openxmlformats.org/officeDocument/2006/relationships/slide" Target="/ppt/slides/slide7.xml" Id="R81b469c51d83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aa1a933ef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13f7122424781" /><Relationship Type="http://schemas.openxmlformats.org/officeDocument/2006/relationships/theme" Target="/ppt/slideMasters/theme/theme1.xml" Id="R15e039117a69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13f712242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7c48d75f3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9a54d89f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ece823574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30470a0e5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9a2896d1d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9a87ff618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960a7b0a1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SENTRUMSBOLIG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9 323 930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2 107 862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29 639 339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89 061 832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LEILOS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MIABELLO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941 663 141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