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14b5866606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c142a694a4925"/>
  </p:sldMasterIdLst>
  <p:sldIdLst>
    <p:sldId xmlns:r="http://schemas.openxmlformats.org/officeDocument/2006/relationships" id="256" r:id="Rc8cd9f6aab2a4033"/>
    <p:sldId xmlns:r="http://schemas.openxmlformats.org/officeDocument/2006/relationships" id="257" r:id="Rb8d22719bff54ea9"/>
    <p:sldId xmlns:r="http://schemas.openxmlformats.org/officeDocument/2006/relationships" id="258" r:id="R3412ef0afd8d46ed"/>
    <p:sldId xmlns:r="http://schemas.openxmlformats.org/officeDocument/2006/relationships" id="259" r:id="R0b6ab6ef94b14a2c"/>
    <p:sldId xmlns:r="http://schemas.openxmlformats.org/officeDocument/2006/relationships" id="260" r:id="Rb51d86ac73a04f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c142a694a4925" /><Relationship Type="http://schemas.openxmlformats.org/officeDocument/2006/relationships/slide" Target="/ppt/slides/slide1.xml" Id="Rc8cd9f6aab2a4033" /><Relationship Type="http://schemas.openxmlformats.org/officeDocument/2006/relationships/slide" Target="/ppt/slides/slide2.xml" Id="Rb8d22719bff54ea9" /><Relationship Type="http://schemas.openxmlformats.org/officeDocument/2006/relationships/slide" Target="/ppt/slides/slide3.xml" Id="R3412ef0afd8d46ed" /><Relationship Type="http://schemas.openxmlformats.org/officeDocument/2006/relationships/slide" Target="/ppt/slides/slide4.xml" Id="R0b6ab6ef94b14a2c" /><Relationship Type="http://schemas.openxmlformats.org/officeDocument/2006/relationships/slide" Target="/ppt/slides/slide5.xml" Id="Rb51d86ac73a04f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db8049479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ab69c14e54bda" /><Relationship Type="http://schemas.openxmlformats.org/officeDocument/2006/relationships/theme" Target="/ppt/slideMasters/theme/theme1.xml" Id="Rdcd416b96b46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ab69c14e5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007e36102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6f921ccf9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82a741e14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1ae47f114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dd0b1d666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