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45970c235b4b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74ba6843bd44bf"/>
  </p:sldMasterIdLst>
  <p:sldIdLst>
    <p:sldId xmlns:r="http://schemas.openxmlformats.org/officeDocument/2006/relationships" id="256" r:id="R4f6c682f332a4a7e"/>
    <p:sldId xmlns:r="http://schemas.openxmlformats.org/officeDocument/2006/relationships" id="257" r:id="Ra08f691827a3469a"/>
    <p:sldId xmlns:r="http://schemas.openxmlformats.org/officeDocument/2006/relationships" id="258" r:id="R3bb42b923922438f"/>
    <p:sldId xmlns:r="http://schemas.openxmlformats.org/officeDocument/2006/relationships" id="259" r:id="Rd313e8e9dc574093"/>
    <p:sldId xmlns:r="http://schemas.openxmlformats.org/officeDocument/2006/relationships" id="260" r:id="R8154f542f8da45a6"/>
    <p:sldId xmlns:r="http://schemas.openxmlformats.org/officeDocument/2006/relationships" id="261" r:id="R72449d41be494512"/>
    <p:sldId xmlns:r="http://schemas.openxmlformats.org/officeDocument/2006/relationships" id="262" r:id="R47b1ef92373845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74ba6843bd44bf" /><Relationship Type="http://schemas.openxmlformats.org/officeDocument/2006/relationships/slide" Target="/ppt/slides/slide1.xml" Id="R4f6c682f332a4a7e" /><Relationship Type="http://schemas.openxmlformats.org/officeDocument/2006/relationships/slide" Target="/ppt/slides/slide2.xml" Id="Ra08f691827a3469a" /><Relationship Type="http://schemas.openxmlformats.org/officeDocument/2006/relationships/slide" Target="/ppt/slides/slide3.xml" Id="R3bb42b923922438f" /><Relationship Type="http://schemas.openxmlformats.org/officeDocument/2006/relationships/slide" Target="/ppt/slides/slide4.xml" Id="Rd313e8e9dc574093" /><Relationship Type="http://schemas.openxmlformats.org/officeDocument/2006/relationships/slide" Target="/ppt/slides/slide5.xml" Id="R8154f542f8da45a6" /><Relationship Type="http://schemas.openxmlformats.org/officeDocument/2006/relationships/slide" Target="/ppt/slides/slide6.xml" Id="R72449d41be494512" /><Relationship Type="http://schemas.openxmlformats.org/officeDocument/2006/relationships/slide" Target="/ppt/slides/slide7.xml" Id="R47b1ef92373845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e6098374444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4e8dc5441445a" /><Relationship Type="http://schemas.openxmlformats.org/officeDocument/2006/relationships/theme" Target="/ppt/slideMasters/theme/theme1.xml" Id="R74f5a53510b247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f4e8dc544144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01c68230742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cf3b8bd254f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bc22eac5649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9c550c7ac41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5fd50566546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fc155753745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94d1e0a824b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AABREKK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AABREKK REGNSKAP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8 470 047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394 924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REVISJON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943 611 521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