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d4f2fac3884c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49b8c31ea94e43"/>
  </p:sldMasterIdLst>
  <p:sldIdLst>
    <p:sldId xmlns:r="http://schemas.openxmlformats.org/officeDocument/2006/relationships" id="256" r:id="Rc62043370e074c3b"/>
    <p:sldId xmlns:r="http://schemas.openxmlformats.org/officeDocument/2006/relationships" id="257" r:id="R8b29ee206e204302"/>
    <p:sldId xmlns:r="http://schemas.openxmlformats.org/officeDocument/2006/relationships" id="258" r:id="R9a3c9d7dd12e47bf"/>
    <p:sldId xmlns:r="http://schemas.openxmlformats.org/officeDocument/2006/relationships" id="259" r:id="Ra5762ca9d7d24567"/>
    <p:sldId xmlns:r="http://schemas.openxmlformats.org/officeDocument/2006/relationships" id="260" r:id="R7b3daac0278e47b9"/>
    <p:sldId xmlns:r="http://schemas.openxmlformats.org/officeDocument/2006/relationships" id="261" r:id="R5c9b8fa5f296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49b8c31ea94e43" /><Relationship Type="http://schemas.openxmlformats.org/officeDocument/2006/relationships/slide" Target="/ppt/slides/slide1.xml" Id="Rc62043370e074c3b" /><Relationship Type="http://schemas.openxmlformats.org/officeDocument/2006/relationships/slide" Target="/ppt/slides/slide2.xml" Id="R8b29ee206e204302" /><Relationship Type="http://schemas.openxmlformats.org/officeDocument/2006/relationships/slide" Target="/ppt/slides/slide3.xml" Id="R9a3c9d7dd12e47bf" /><Relationship Type="http://schemas.openxmlformats.org/officeDocument/2006/relationships/slide" Target="/ppt/slides/slide4.xml" Id="Ra5762ca9d7d24567" /><Relationship Type="http://schemas.openxmlformats.org/officeDocument/2006/relationships/slide" Target="/ppt/slides/slide5.xml" Id="R7b3daac0278e47b9" /><Relationship Type="http://schemas.openxmlformats.org/officeDocument/2006/relationships/slide" Target="/ppt/slides/slide6.xml" Id="R5c9b8fa5f296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9facdcf2d42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a27c2b4de412a" /><Relationship Type="http://schemas.openxmlformats.org/officeDocument/2006/relationships/theme" Target="/ppt/slideMasters/theme/theme1.xml" Id="R8799d9269751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ea27c2b4de41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29f6e1b1344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bf1a1ed6846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373488ff24e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0654a4eb346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7ff94f62f4e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c35fb7d554b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