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c369f5e7d9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a7763c5344593"/>
  </p:sldMasterIdLst>
  <p:sldIdLst>
    <p:sldId xmlns:r="http://schemas.openxmlformats.org/officeDocument/2006/relationships" id="256" r:id="Rdb9f7f4c507f48d4"/>
    <p:sldId xmlns:r="http://schemas.openxmlformats.org/officeDocument/2006/relationships" id="257" r:id="R757e7f72203a4334"/>
    <p:sldId xmlns:r="http://schemas.openxmlformats.org/officeDocument/2006/relationships" id="258" r:id="Rd2713046dfdc4768"/>
    <p:sldId xmlns:r="http://schemas.openxmlformats.org/officeDocument/2006/relationships" id="259" r:id="R095d067a1dfe432e"/>
    <p:sldId xmlns:r="http://schemas.openxmlformats.org/officeDocument/2006/relationships" id="260" r:id="R9d9197da72724e5a"/>
    <p:sldId xmlns:r="http://schemas.openxmlformats.org/officeDocument/2006/relationships" id="261" r:id="R5367cdc3c4584486"/>
    <p:sldId xmlns:r="http://schemas.openxmlformats.org/officeDocument/2006/relationships" id="262" r:id="Rdd3f3d6f83a3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a7763c5344593" /><Relationship Type="http://schemas.openxmlformats.org/officeDocument/2006/relationships/slide" Target="/ppt/slides/slide1.xml" Id="Rdb9f7f4c507f48d4" /><Relationship Type="http://schemas.openxmlformats.org/officeDocument/2006/relationships/slide" Target="/ppt/slides/slide2.xml" Id="R757e7f72203a4334" /><Relationship Type="http://schemas.openxmlformats.org/officeDocument/2006/relationships/slide" Target="/ppt/slides/slide3.xml" Id="Rd2713046dfdc4768" /><Relationship Type="http://schemas.openxmlformats.org/officeDocument/2006/relationships/slide" Target="/ppt/slides/slide4.xml" Id="R095d067a1dfe432e" /><Relationship Type="http://schemas.openxmlformats.org/officeDocument/2006/relationships/slide" Target="/ppt/slides/slide5.xml" Id="R9d9197da72724e5a" /><Relationship Type="http://schemas.openxmlformats.org/officeDocument/2006/relationships/slide" Target="/ppt/slides/slide6.xml" Id="R5367cdc3c4584486" /><Relationship Type="http://schemas.openxmlformats.org/officeDocument/2006/relationships/slide" Target="/ppt/slides/slide7.xml" Id="Rdd3f3d6f83a3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5ad9e6b17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d2c7e73624d58" /><Relationship Type="http://schemas.openxmlformats.org/officeDocument/2006/relationships/theme" Target="/ppt/slideMasters/theme/theme1.xml" Id="Ra0918f08eb0846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9d2c7e7362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ff1fa198d4d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a60320859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b0c303a24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1e815cb0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7815224d5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90de21322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0bd0140a2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