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37f674ec8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2a178a8f94e80"/>
  </p:sldMasterIdLst>
  <p:sldIdLst>
    <p:sldId xmlns:r="http://schemas.openxmlformats.org/officeDocument/2006/relationships" id="256" r:id="R8e5e8f10921a4503"/>
    <p:sldId xmlns:r="http://schemas.openxmlformats.org/officeDocument/2006/relationships" id="257" r:id="Rb6e18a0629994840"/>
    <p:sldId xmlns:r="http://schemas.openxmlformats.org/officeDocument/2006/relationships" id="258" r:id="R7664b7421018421e"/>
    <p:sldId xmlns:r="http://schemas.openxmlformats.org/officeDocument/2006/relationships" id="259" r:id="R3fd98ef7da2a430c"/>
    <p:sldId xmlns:r="http://schemas.openxmlformats.org/officeDocument/2006/relationships" id="260" r:id="R6120aa04e80741cb"/>
    <p:sldId xmlns:r="http://schemas.openxmlformats.org/officeDocument/2006/relationships" id="261" r:id="R331a3213e15b46b1"/>
    <p:sldId xmlns:r="http://schemas.openxmlformats.org/officeDocument/2006/relationships" id="262" r:id="R2c3b65791409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2a178a8f94e80" /><Relationship Type="http://schemas.openxmlformats.org/officeDocument/2006/relationships/slide" Target="/ppt/slides/slide1.xml" Id="R8e5e8f10921a4503" /><Relationship Type="http://schemas.openxmlformats.org/officeDocument/2006/relationships/slide" Target="/ppt/slides/slide2.xml" Id="Rb6e18a0629994840" /><Relationship Type="http://schemas.openxmlformats.org/officeDocument/2006/relationships/slide" Target="/ppt/slides/slide3.xml" Id="R7664b7421018421e" /><Relationship Type="http://schemas.openxmlformats.org/officeDocument/2006/relationships/slide" Target="/ppt/slides/slide4.xml" Id="R3fd98ef7da2a430c" /><Relationship Type="http://schemas.openxmlformats.org/officeDocument/2006/relationships/slide" Target="/ppt/slides/slide5.xml" Id="R6120aa04e80741cb" /><Relationship Type="http://schemas.openxmlformats.org/officeDocument/2006/relationships/slide" Target="/ppt/slides/slide6.xml" Id="R331a3213e15b46b1" /><Relationship Type="http://schemas.openxmlformats.org/officeDocument/2006/relationships/slide" Target="/ppt/slides/slide7.xml" Id="R2c3b65791409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c7c9be88c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ff2a8f3854f0c" /><Relationship Type="http://schemas.openxmlformats.org/officeDocument/2006/relationships/theme" Target="/ppt/slideMasters/theme/theme1.xml" Id="R4614f927fd8f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bff2a8f3854f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a34f8504a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d3e3b5ed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96ac2356f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1ed9684d7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416c6a55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93cf3630e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2e1404e53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VIGGA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VIGGA BYGG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74 282 062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17 777 205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LØVBRØTTE INGVALD D Y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TROND IVAR  –  19,1 %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ØVERLI RØNNOUG INGEBORG T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LAUVBRO AS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TJERNSLIEN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Ålsvegen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33 92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post@viggabygg.no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www.viggabygg.no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944 222 995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VIGGA BYGG AS</a:t>
            </a:r>
          </a:p>
        </p:txBody>
      </p:sp>
    </p:spTree>
  </p:cSld>
  <p:clrMapOvr>
    <a:masterClrMapping xmlns:a="http://schemas.openxmlformats.org/drawingml/2006/main"/>
  </p:clrMapOvr>
</p:sld>
</file>