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56315a6c294d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78b2839624fbf"/>
  </p:sldMasterIdLst>
  <p:sldIdLst>
    <p:sldId xmlns:r="http://schemas.openxmlformats.org/officeDocument/2006/relationships" id="256" r:id="R5e9a97d166184705"/>
    <p:sldId xmlns:r="http://schemas.openxmlformats.org/officeDocument/2006/relationships" id="257" r:id="Rcce01a82f29849c2"/>
    <p:sldId xmlns:r="http://schemas.openxmlformats.org/officeDocument/2006/relationships" id="258" r:id="R4cc4debede2a4d3f"/>
    <p:sldId xmlns:r="http://schemas.openxmlformats.org/officeDocument/2006/relationships" id="259" r:id="Rb1736761420049a1"/>
    <p:sldId xmlns:r="http://schemas.openxmlformats.org/officeDocument/2006/relationships" id="260" r:id="Rfdf8ef2b83564ddf"/>
    <p:sldId xmlns:r="http://schemas.openxmlformats.org/officeDocument/2006/relationships" id="261" r:id="R6a6ee9d8f70144d7"/>
    <p:sldId xmlns:r="http://schemas.openxmlformats.org/officeDocument/2006/relationships" id="262" r:id="R0babfce513a3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78b2839624fbf" /><Relationship Type="http://schemas.openxmlformats.org/officeDocument/2006/relationships/slide" Target="/ppt/slides/slide1.xml" Id="R5e9a97d166184705" /><Relationship Type="http://schemas.openxmlformats.org/officeDocument/2006/relationships/slide" Target="/ppt/slides/slide2.xml" Id="Rcce01a82f29849c2" /><Relationship Type="http://schemas.openxmlformats.org/officeDocument/2006/relationships/slide" Target="/ppt/slides/slide3.xml" Id="R4cc4debede2a4d3f" /><Relationship Type="http://schemas.openxmlformats.org/officeDocument/2006/relationships/slide" Target="/ppt/slides/slide4.xml" Id="Rb1736761420049a1" /><Relationship Type="http://schemas.openxmlformats.org/officeDocument/2006/relationships/slide" Target="/ppt/slides/slide5.xml" Id="Rfdf8ef2b83564ddf" /><Relationship Type="http://schemas.openxmlformats.org/officeDocument/2006/relationships/slide" Target="/ppt/slides/slide6.xml" Id="R6a6ee9d8f70144d7" /><Relationship Type="http://schemas.openxmlformats.org/officeDocument/2006/relationships/slide" Target="/ppt/slides/slide7.xml" Id="R0babfce513a3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cc07c3fbf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3a3ca5f624908" /><Relationship Type="http://schemas.openxmlformats.org/officeDocument/2006/relationships/theme" Target="/ppt/slideMasters/theme/theme1.xml" Id="R8d5656e58eb642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3a3ca5f62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cb6f3156a41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6ec6c4eef43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7e4e3e2af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84ea5542d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e5d66afb440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4f49abee641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0f2251641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354 825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678 329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BRODAHL SIRI EIK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Jønningshagen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69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944 917 039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