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f4a16513c54b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804e94dd9743a2"/>
  </p:sldMasterIdLst>
  <p:sldIdLst>
    <p:sldId xmlns:r="http://schemas.openxmlformats.org/officeDocument/2006/relationships" id="256" r:id="R7465bf0581984dae"/>
    <p:sldId xmlns:r="http://schemas.openxmlformats.org/officeDocument/2006/relationships" id="257" r:id="R4848c79ca9884587"/>
    <p:sldId xmlns:r="http://schemas.openxmlformats.org/officeDocument/2006/relationships" id="258" r:id="R441b9e8d8f6c4fcf"/>
    <p:sldId xmlns:r="http://schemas.openxmlformats.org/officeDocument/2006/relationships" id="259" r:id="R97d3ee6528574e40"/>
    <p:sldId xmlns:r="http://schemas.openxmlformats.org/officeDocument/2006/relationships" id="260" r:id="R020a6bc102294b60"/>
    <p:sldId xmlns:r="http://schemas.openxmlformats.org/officeDocument/2006/relationships" id="261" r:id="R2ca6adbb04e343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804e94dd9743a2" /><Relationship Type="http://schemas.openxmlformats.org/officeDocument/2006/relationships/slide" Target="/ppt/slides/slide1.xml" Id="R7465bf0581984dae" /><Relationship Type="http://schemas.openxmlformats.org/officeDocument/2006/relationships/slide" Target="/ppt/slides/slide2.xml" Id="R4848c79ca9884587" /><Relationship Type="http://schemas.openxmlformats.org/officeDocument/2006/relationships/slide" Target="/ppt/slides/slide3.xml" Id="R441b9e8d8f6c4fcf" /><Relationship Type="http://schemas.openxmlformats.org/officeDocument/2006/relationships/slide" Target="/ppt/slides/slide4.xml" Id="R97d3ee6528574e40" /><Relationship Type="http://schemas.openxmlformats.org/officeDocument/2006/relationships/slide" Target="/ppt/slides/slide5.xml" Id="R020a6bc102294b60" /><Relationship Type="http://schemas.openxmlformats.org/officeDocument/2006/relationships/slide" Target="/ppt/slides/slide6.xml" Id="R2ca6adbb04e343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abd212e78a40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3af0914ea4cde" /><Relationship Type="http://schemas.openxmlformats.org/officeDocument/2006/relationships/theme" Target="/ppt/slideMasters/theme/theme1.xml" Id="R40f32643ca4f4f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93af0914ea4c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fd1c2f7ee40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3e242a74c41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e545e987142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2035a76a441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3d221f7d542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83558262043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