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fbff5a4a9344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f2fdbdc3864d55"/>
  </p:sldMasterIdLst>
  <p:sldIdLst>
    <p:sldId xmlns:r="http://schemas.openxmlformats.org/officeDocument/2006/relationships" id="256" r:id="R52c97fb3199646b7"/>
    <p:sldId xmlns:r="http://schemas.openxmlformats.org/officeDocument/2006/relationships" id="257" r:id="Rd38ad1696dac4051"/>
    <p:sldId xmlns:r="http://schemas.openxmlformats.org/officeDocument/2006/relationships" id="258" r:id="R984c2d07776b43a8"/>
    <p:sldId xmlns:r="http://schemas.openxmlformats.org/officeDocument/2006/relationships" id="259" r:id="Rda4fa955e18e445e"/>
    <p:sldId xmlns:r="http://schemas.openxmlformats.org/officeDocument/2006/relationships" id="260" r:id="Rfe1a1d85866341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f2fdbdc3864d55" /><Relationship Type="http://schemas.openxmlformats.org/officeDocument/2006/relationships/slide" Target="/ppt/slides/slide1.xml" Id="R52c97fb3199646b7" /><Relationship Type="http://schemas.openxmlformats.org/officeDocument/2006/relationships/slide" Target="/ppt/slides/slide2.xml" Id="Rd38ad1696dac4051" /><Relationship Type="http://schemas.openxmlformats.org/officeDocument/2006/relationships/slide" Target="/ppt/slides/slide3.xml" Id="R984c2d07776b43a8" /><Relationship Type="http://schemas.openxmlformats.org/officeDocument/2006/relationships/slide" Target="/ppt/slides/slide4.xml" Id="Rda4fa955e18e445e" /><Relationship Type="http://schemas.openxmlformats.org/officeDocument/2006/relationships/slide" Target="/ppt/slides/slide5.xml" Id="Rfe1a1d85866341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742f83073343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21da00dcf49cf" /><Relationship Type="http://schemas.openxmlformats.org/officeDocument/2006/relationships/theme" Target="/ppt/slideMasters/theme/theme1.xml" Id="R231e2549ce5b4a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221da00dcf49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6fd88fe0046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4304d84de48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a6581ec2046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c6451992c47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37a68d47049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 KOMMUNE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