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91961c32b5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3f2ff97fe4a15"/>
  </p:sldMasterIdLst>
  <p:sldIdLst>
    <p:sldId xmlns:r="http://schemas.openxmlformats.org/officeDocument/2006/relationships" id="256" r:id="Ra0894554731e49ef"/>
    <p:sldId xmlns:r="http://schemas.openxmlformats.org/officeDocument/2006/relationships" id="257" r:id="R1ea9a6ed134541a2"/>
    <p:sldId xmlns:r="http://schemas.openxmlformats.org/officeDocument/2006/relationships" id="258" r:id="Rd3e6c422f7784b88"/>
    <p:sldId xmlns:r="http://schemas.openxmlformats.org/officeDocument/2006/relationships" id="259" r:id="R769810f02b264af2"/>
    <p:sldId xmlns:r="http://schemas.openxmlformats.org/officeDocument/2006/relationships" id="260" r:id="Ra80806c89a1e42cf"/>
    <p:sldId xmlns:r="http://schemas.openxmlformats.org/officeDocument/2006/relationships" id="261" r:id="Rd36828929b9e440f"/>
    <p:sldId xmlns:r="http://schemas.openxmlformats.org/officeDocument/2006/relationships" id="262" r:id="Ra5f00a284a5f4a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3f2ff97fe4a15" /><Relationship Type="http://schemas.openxmlformats.org/officeDocument/2006/relationships/slide" Target="/ppt/slides/slide1.xml" Id="Ra0894554731e49ef" /><Relationship Type="http://schemas.openxmlformats.org/officeDocument/2006/relationships/slide" Target="/ppt/slides/slide2.xml" Id="R1ea9a6ed134541a2" /><Relationship Type="http://schemas.openxmlformats.org/officeDocument/2006/relationships/slide" Target="/ppt/slides/slide3.xml" Id="Rd3e6c422f7784b88" /><Relationship Type="http://schemas.openxmlformats.org/officeDocument/2006/relationships/slide" Target="/ppt/slides/slide4.xml" Id="R769810f02b264af2" /><Relationship Type="http://schemas.openxmlformats.org/officeDocument/2006/relationships/slide" Target="/ppt/slides/slide5.xml" Id="Ra80806c89a1e42cf" /><Relationship Type="http://schemas.openxmlformats.org/officeDocument/2006/relationships/slide" Target="/ppt/slides/slide6.xml" Id="Rd36828929b9e440f" /><Relationship Type="http://schemas.openxmlformats.org/officeDocument/2006/relationships/slide" Target="/ppt/slides/slide7.xml" Id="Ra5f00a284a5f4a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a27cfa68c44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d8ea9d9ad4ef2" /><Relationship Type="http://schemas.openxmlformats.org/officeDocument/2006/relationships/theme" Target="/ppt/slideMasters/theme/theme1.xml" Id="Rd0727e96478d4d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cd8ea9d9ad4e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8efbf8e674c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904e637284b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2112d2ebd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23cf766ad47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5ab2e1f2e4c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487289ee248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31d1e2aa3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Sprinkler Prosjekt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Sprinkler Prosjekt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22 673 911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−1 583 149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−1 554 415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BST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945 694 246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Sprinkler Prosjekt A/S</a:t>
            </a:r>
          </a:p>
        </p:txBody>
      </p:sp>
    </p:spTree>
  </p:cSld>
  <p:clrMapOvr>
    <a:masterClrMapping xmlns:a="http://schemas.openxmlformats.org/drawingml/2006/main"/>
  </p:clrMapOvr>
</p:sld>
</file>