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882865006d49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18f28ed9494814"/>
  </p:sldMasterIdLst>
  <p:sldIdLst>
    <p:sldId xmlns:r="http://schemas.openxmlformats.org/officeDocument/2006/relationships" id="256" r:id="R4dbf2ad51f254ebc"/>
    <p:sldId xmlns:r="http://schemas.openxmlformats.org/officeDocument/2006/relationships" id="257" r:id="Rb14031f344944131"/>
    <p:sldId xmlns:r="http://schemas.openxmlformats.org/officeDocument/2006/relationships" id="258" r:id="R57d4032438b44f62"/>
    <p:sldId xmlns:r="http://schemas.openxmlformats.org/officeDocument/2006/relationships" id="259" r:id="R4f1a261aa5704353"/>
    <p:sldId xmlns:r="http://schemas.openxmlformats.org/officeDocument/2006/relationships" id="260" r:id="Rd2d50047f0d64bb2"/>
    <p:sldId xmlns:r="http://schemas.openxmlformats.org/officeDocument/2006/relationships" id="261" r:id="R2ada6260c7bc4e1d"/>
    <p:sldId xmlns:r="http://schemas.openxmlformats.org/officeDocument/2006/relationships" id="262" r:id="Rabdb59074b594e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18f28ed9494814" /><Relationship Type="http://schemas.openxmlformats.org/officeDocument/2006/relationships/slide" Target="/ppt/slides/slide1.xml" Id="R4dbf2ad51f254ebc" /><Relationship Type="http://schemas.openxmlformats.org/officeDocument/2006/relationships/slide" Target="/ppt/slides/slide2.xml" Id="Rb14031f344944131" /><Relationship Type="http://schemas.openxmlformats.org/officeDocument/2006/relationships/slide" Target="/ppt/slides/slide3.xml" Id="R57d4032438b44f62" /><Relationship Type="http://schemas.openxmlformats.org/officeDocument/2006/relationships/slide" Target="/ppt/slides/slide4.xml" Id="R4f1a261aa5704353" /><Relationship Type="http://schemas.openxmlformats.org/officeDocument/2006/relationships/slide" Target="/ppt/slides/slide5.xml" Id="Rd2d50047f0d64bb2" /><Relationship Type="http://schemas.openxmlformats.org/officeDocument/2006/relationships/slide" Target="/ppt/slides/slide6.xml" Id="R2ada6260c7bc4e1d" /><Relationship Type="http://schemas.openxmlformats.org/officeDocument/2006/relationships/slide" Target="/ppt/slides/slide7.xml" Id="Rabdb59074b594e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a26a622fb64e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39f5ac02549cb" /><Relationship Type="http://schemas.openxmlformats.org/officeDocument/2006/relationships/theme" Target="/ppt/slideMasters/theme/theme1.xml" Id="Rd2239aba4dec4d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539f5ac02549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3c468da7548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a17d1752a41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02ad2566d48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07194398f45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222e280c841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cc45e37d441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3e034686f46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Sprinkler Prosjekt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Sprinkler Prosjekt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22 673 911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−1 583 149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−1 554 415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1 594 315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11 203 819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KRIHAN INVEST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HALLVAR TVEIT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OPHEIM MARTIN HAUGER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Sandakerveien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945 694 246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