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6d69dcd47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1cf7d31184de1"/>
  </p:sldMasterIdLst>
  <p:sldIdLst>
    <p:sldId xmlns:r="http://schemas.openxmlformats.org/officeDocument/2006/relationships" id="256" r:id="Rf8221f222f7740cb"/>
    <p:sldId xmlns:r="http://schemas.openxmlformats.org/officeDocument/2006/relationships" id="257" r:id="R5283260b6d814431"/>
    <p:sldId xmlns:r="http://schemas.openxmlformats.org/officeDocument/2006/relationships" id="258" r:id="Rbe7669c7f460407f"/>
    <p:sldId xmlns:r="http://schemas.openxmlformats.org/officeDocument/2006/relationships" id="259" r:id="R7b60bc766235419f"/>
    <p:sldId xmlns:r="http://schemas.openxmlformats.org/officeDocument/2006/relationships" id="260" r:id="R2ee093e3705b44c9"/>
    <p:sldId xmlns:r="http://schemas.openxmlformats.org/officeDocument/2006/relationships" id="261" r:id="R4389b149de344b63"/>
    <p:sldId xmlns:r="http://schemas.openxmlformats.org/officeDocument/2006/relationships" id="262" r:id="Rdcc6f991875549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1cf7d31184de1" /><Relationship Type="http://schemas.openxmlformats.org/officeDocument/2006/relationships/slide" Target="/ppt/slides/slide1.xml" Id="Rf8221f222f7740cb" /><Relationship Type="http://schemas.openxmlformats.org/officeDocument/2006/relationships/slide" Target="/ppt/slides/slide2.xml" Id="R5283260b6d814431" /><Relationship Type="http://schemas.openxmlformats.org/officeDocument/2006/relationships/slide" Target="/ppt/slides/slide3.xml" Id="Rbe7669c7f460407f" /><Relationship Type="http://schemas.openxmlformats.org/officeDocument/2006/relationships/slide" Target="/ppt/slides/slide4.xml" Id="R7b60bc766235419f" /><Relationship Type="http://schemas.openxmlformats.org/officeDocument/2006/relationships/slide" Target="/ppt/slides/slide5.xml" Id="R2ee093e3705b44c9" /><Relationship Type="http://schemas.openxmlformats.org/officeDocument/2006/relationships/slide" Target="/ppt/slides/slide6.xml" Id="R4389b149de344b63" /><Relationship Type="http://schemas.openxmlformats.org/officeDocument/2006/relationships/slide" Target="/ppt/slides/slide7.xml" Id="Rdcc6f991875549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cf5a220f8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876cf8cea42fb" /><Relationship Type="http://schemas.openxmlformats.org/officeDocument/2006/relationships/theme" Target="/ppt/slideMasters/theme/theme1.xml" Id="Re30e4a51d8e04c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f876cf8cea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1d6d49a964b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a695e9be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f819624a54a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9d8510a34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158daa29b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b91d5baae4e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9bffe4b59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30 305 909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658 977 714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660 857 562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BERTIL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Karenlyst Allé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