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96362567404d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55fe041a27429e"/>
  </p:sldMasterIdLst>
  <p:sldIdLst>
    <p:sldId xmlns:r="http://schemas.openxmlformats.org/officeDocument/2006/relationships" id="256" r:id="R386f1e77239d47a9"/>
    <p:sldId xmlns:r="http://schemas.openxmlformats.org/officeDocument/2006/relationships" id="257" r:id="R63210428acb0494c"/>
    <p:sldId xmlns:r="http://schemas.openxmlformats.org/officeDocument/2006/relationships" id="258" r:id="R5a96fa7835984f47"/>
    <p:sldId xmlns:r="http://schemas.openxmlformats.org/officeDocument/2006/relationships" id="259" r:id="R4537b8b9c5634368"/>
    <p:sldId xmlns:r="http://schemas.openxmlformats.org/officeDocument/2006/relationships" id="260" r:id="R4b049df204354f14"/>
    <p:sldId xmlns:r="http://schemas.openxmlformats.org/officeDocument/2006/relationships" id="261" r:id="R8e33af9c54674f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55fe041a27429e" /><Relationship Type="http://schemas.openxmlformats.org/officeDocument/2006/relationships/slide" Target="/ppt/slides/slide1.xml" Id="R386f1e77239d47a9" /><Relationship Type="http://schemas.openxmlformats.org/officeDocument/2006/relationships/slide" Target="/ppt/slides/slide2.xml" Id="R63210428acb0494c" /><Relationship Type="http://schemas.openxmlformats.org/officeDocument/2006/relationships/slide" Target="/ppt/slides/slide3.xml" Id="R5a96fa7835984f47" /><Relationship Type="http://schemas.openxmlformats.org/officeDocument/2006/relationships/slide" Target="/ppt/slides/slide4.xml" Id="R4537b8b9c5634368" /><Relationship Type="http://schemas.openxmlformats.org/officeDocument/2006/relationships/slide" Target="/ppt/slides/slide5.xml" Id="R4b049df204354f14" /><Relationship Type="http://schemas.openxmlformats.org/officeDocument/2006/relationships/slide" Target="/ppt/slides/slide6.xml" Id="R8e33af9c54674f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42ca72230f46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34d0effcf4dd0" /><Relationship Type="http://schemas.openxmlformats.org/officeDocument/2006/relationships/theme" Target="/ppt/slideMasters/theme/theme1.xml" Id="Rb3821d33e52743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334d0effcf4d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6111d1bd84b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cbb3411ea41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29bab4b9d45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97084b8f244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a686373b846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76be76ded4f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GARTNERHALLEN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GARTNERHALLEN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GARTNERHALLEN SA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GARTNERHALLEN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GARTNERHALLEN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GARTNERHALLEN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4 234 661 000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−3 682 000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38 347 000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380 379 000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760 876 000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GARTNERHALLEN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Kalbakkvei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93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post@gartnerhallen.no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www.gartnerhallen.no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945 958 405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GARTNERHALLEN SA</a:t>
            </a:r>
          </a:p>
        </p:txBody>
      </p:sp>
    </p:spTree>
  </p:cSld>
  <p:clrMapOvr>
    <a:masterClrMapping xmlns:a="http://schemas.openxmlformats.org/drawingml/2006/main"/>
  </p:clrMapOvr>
</p:sld>
</file>