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7f7de5b9b640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ff866a535147d0"/>
  </p:sldMasterIdLst>
  <p:sldIdLst>
    <p:sldId xmlns:r="http://schemas.openxmlformats.org/officeDocument/2006/relationships" id="256" r:id="R592d0e0a42fa4c5b"/>
    <p:sldId xmlns:r="http://schemas.openxmlformats.org/officeDocument/2006/relationships" id="257" r:id="R3380044dff17482e"/>
    <p:sldId xmlns:r="http://schemas.openxmlformats.org/officeDocument/2006/relationships" id="258" r:id="R5f5b4bfc52054af8"/>
    <p:sldId xmlns:r="http://schemas.openxmlformats.org/officeDocument/2006/relationships" id="259" r:id="Re60089738c4e490a"/>
    <p:sldId xmlns:r="http://schemas.openxmlformats.org/officeDocument/2006/relationships" id="260" r:id="Rae79205e826c4af9"/>
    <p:sldId xmlns:r="http://schemas.openxmlformats.org/officeDocument/2006/relationships" id="261" r:id="Rdfea2e7ba5a749eb"/>
    <p:sldId xmlns:r="http://schemas.openxmlformats.org/officeDocument/2006/relationships" id="262" r:id="R363adeee70aa4b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ff866a535147d0" /><Relationship Type="http://schemas.openxmlformats.org/officeDocument/2006/relationships/slide" Target="/ppt/slides/slide1.xml" Id="R592d0e0a42fa4c5b" /><Relationship Type="http://schemas.openxmlformats.org/officeDocument/2006/relationships/slide" Target="/ppt/slides/slide2.xml" Id="R3380044dff17482e" /><Relationship Type="http://schemas.openxmlformats.org/officeDocument/2006/relationships/slide" Target="/ppt/slides/slide3.xml" Id="R5f5b4bfc52054af8" /><Relationship Type="http://schemas.openxmlformats.org/officeDocument/2006/relationships/slide" Target="/ppt/slides/slide4.xml" Id="Re60089738c4e490a" /><Relationship Type="http://schemas.openxmlformats.org/officeDocument/2006/relationships/slide" Target="/ppt/slides/slide5.xml" Id="Rae79205e826c4af9" /><Relationship Type="http://schemas.openxmlformats.org/officeDocument/2006/relationships/slide" Target="/ppt/slides/slide6.xml" Id="Rdfea2e7ba5a749eb" /><Relationship Type="http://schemas.openxmlformats.org/officeDocument/2006/relationships/slide" Target="/ppt/slides/slide7.xml" Id="R363adeee70aa4b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56d8a4f964e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37a8933614949" /><Relationship Type="http://schemas.openxmlformats.org/officeDocument/2006/relationships/theme" Target="/ppt/slideMasters/theme/theme1.xml" Id="Rcc2badbf84524a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437a89336149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32992ce5d40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b3f09fc4c4c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75e5773db43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760eebce940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f9582d6e24c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091a0764547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30290580d43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Norprosjekt A.S.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Norprosjekt A.S.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355 567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−625 140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6 436 094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10 928 348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TORE FELLKJÆR  –  69,0 %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FABIAN WIKHEIM FELLKJÆR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NIKOLAI WIKHEIM FELLKJÆR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MADS-EMIL WIKHEIM FELLKJÆR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TONNY WIKHEIM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288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81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946 351 032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