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4db98031204b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f74174898a44bc"/>
  </p:sldMasterIdLst>
  <p:sldIdLst>
    <p:sldId xmlns:r="http://schemas.openxmlformats.org/officeDocument/2006/relationships" id="256" r:id="Rbbebe41ca1bb4968"/>
    <p:sldId xmlns:r="http://schemas.openxmlformats.org/officeDocument/2006/relationships" id="257" r:id="R45e1b84ed94344b9"/>
    <p:sldId xmlns:r="http://schemas.openxmlformats.org/officeDocument/2006/relationships" id="258" r:id="R2e386240084948ca"/>
    <p:sldId xmlns:r="http://schemas.openxmlformats.org/officeDocument/2006/relationships" id="259" r:id="Rd2e54e6847a643bb"/>
    <p:sldId xmlns:r="http://schemas.openxmlformats.org/officeDocument/2006/relationships" id="260" r:id="R77fea02a2f404458"/>
    <p:sldId xmlns:r="http://schemas.openxmlformats.org/officeDocument/2006/relationships" id="261" r:id="R5b927ef9ba0c418c"/>
    <p:sldId xmlns:r="http://schemas.openxmlformats.org/officeDocument/2006/relationships" id="262" r:id="Rc3e93eca075f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74174898a44bc" /><Relationship Type="http://schemas.openxmlformats.org/officeDocument/2006/relationships/slide" Target="/ppt/slides/slide1.xml" Id="Rbbebe41ca1bb4968" /><Relationship Type="http://schemas.openxmlformats.org/officeDocument/2006/relationships/slide" Target="/ppt/slides/slide2.xml" Id="R45e1b84ed94344b9" /><Relationship Type="http://schemas.openxmlformats.org/officeDocument/2006/relationships/slide" Target="/ppt/slides/slide3.xml" Id="R2e386240084948ca" /><Relationship Type="http://schemas.openxmlformats.org/officeDocument/2006/relationships/slide" Target="/ppt/slides/slide4.xml" Id="Rd2e54e6847a643bb" /><Relationship Type="http://schemas.openxmlformats.org/officeDocument/2006/relationships/slide" Target="/ppt/slides/slide5.xml" Id="R77fea02a2f404458" /><Relationship Type="http://schemas.openxmlformats.org/officeDocument/2006/relationships/slide" Target="/ppt/slides/slide6.xml" Id="R5b927ef9ba0c418c" /><Relationship Type="http://schemas.openxmlformats.org/officeDocument/2006/relationships/slide" Target="/ppt/slides/slide7.xml" Id="Rc3e93eca075f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3338297e9e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6d6dd1ef145ce" /><Relationship Type="http://schemas.openxmlformats.org/officeDocument/2006/relationships/theme" Target="/ppt/slideMasters/theme/theme1.xml" Id="Rf8b3a99fa6d44d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06d6dd1ef145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e2cdd0ed1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ff1734a5c4c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315ccd26d4e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1dad4e51146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818ff2a6345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9037a5f6646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e7b2196314a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Norprosjekt A.S.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Norprosjekt A.S.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7 061 235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7 613 605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KAI TORE  –  69,0 %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FABIAN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JONAS 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MADS-EMIL 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WIKHEIM TONNY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81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946 351 032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