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109320eaf94b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66c7d30484006"/>
  </p:sldMasterIdLst>
  <p:sldIdLst>
    <p:sldId xmlns:r="http://schemas.openxmlformats.org/officeDocument/2006/relationships" id="256" r:id="R2068b85b3ce94e8a"/>
    <p:sldId xmlns:r="http://schemas.openxmlformats.org/officeDocument/2006/relationships" id="257" r:id="R45c9d32926ef4aae"/>
    <p:sldId xmlns:r="http://schemas.openxmlformats.org/officeDocument/2006/relationships" id="258" r:id="Rbb73394002064a2b"/>
    <p:sldId xmlns:r="http://schemas.openxmlformats.org/officeDocument/2006/relationships" id="259" r:id="R75284c52e5a548e6"/>
    <p:sldId xmlns:r="http://schemas.openxmlformats.org/officeDocument/2006/relationships" id="260" r:id="R3f819850d71d4723"/>
    <p:sldId xmlns:r="http://schemas.openxmlformats.org/officeDocument/2006/relationships" id="261" r:id="R23026f896b1540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66c7d30484006" /><Relationship Type="http://schemas.openxmlformats.org/officeDocument/2006/relationships/slide" Target="/ppt/slides/slide1.xml" Id="R2068b85b3ce94e8a" /><Relationship Type="http://schemas.openxmlformats.org/officeDocument/2006/relationships/slide" Target="/ppt/slides/slide2.xml" Id="R45c9d32926ef4aae" /><Relationship Type="http://schemas.openxmlformats.org/officeDocument/2006/relationships/slide" Target="/ppt/slides/slide3.xml" Id="Rbb73394002064a2b" /><Relationship Type="http://schemas.openxmlformats.org/officeDocument/2006/relationships/slide" Target="/ppt/slides/slide4.xml" Id="R75284c52e5a548e6" /><Relationship Type="http://schemas.openxmlformats.org/officeDocument/2006/relationships/slide" Target="/ppt/slides/slide5.xml" Id="R3f819850d71d4723" /><Relationship Type="http://schemas.openxmlformats.org/officeDocument/2006/relationships/slide" Target="/ppt/slides/slide6.xml" Id="R23026f896b1540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fec42a7f2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4916b4daa4e4d" /><Relationship Type="http://schemas.openxmlformats.org/officeDocument/2006/relationships/theme" Target="/ppt/slideMasters/theme/theme1.xml" Id="R6c1cff7856cd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74916b4daa4e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a796269ba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564fac4f646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f3df09fa6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d4c70b4b9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fb46d1823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bfb63bdbf4b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IMAGE SOFTWARE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IMAGE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IMAGE SOFTWARE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IMAGE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IMAGE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IMAGE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VIGGO HALVORSEN  –  70,2 %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KOMPETANSE-INVEST AS  –  29,8 %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IMAGE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946 429 813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IMAGE SOFTWARE AS</a:t>
            </a:r>
          </a:p>
        </p:txBody>
      </p:sp>
    </p:spTree>
  </p:cSld>
  <p:clrMapOvr>
    <a:masterClrMapping xmlns:a="http://schemas.openxmlformats.org/drawingml/2006/main"/>
  </p:clrMapOvr>
</p:sld>
</file>