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ef7e4e27a47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dd7a33efce4a7e"/>
  </p:sldMasterIdLst>
  <p:sldIdLst>
    <p:sldId xmlns:r="http://schemas.openxmlformats.org/officeDocument/2006/relationships" id="256" r:id="Rc5db1cc9e1d843fc"/>
    <p:sldId xmlns:r="http://schemas.openxmlformats.org/officeDocument/2006/relationships" id="257" r:id="R2e7fda959f4a40c0"/>
    <p:sldId xmlns:r="http://schemas.openxmlformats.org/officeDocument/2006/relationships" id="258" r:id="R02c269c4d1cc4039"/>
    <p:sldId xmlns:r="http://schemas.openxmlformats.org/officeDocument/2006/relationships" id="259" r:id="Rf8f7a65f6a7f4cdc"/>
    <p:sldId xmlns:r="http://schemas.openxmlformats.org/officeDocument/2006/relationships" id="260" r:id="R754525908aac481f"/>
    <p:sldId xmlns:r="http://schemas.openxmlformats.org/officeDocument/2006/relationships" id="261" r:id="R524b81dd91ba4c69"/>
    <p:sldId xmlns:r="http://schemas.openxmlformats.org/officeDocument/2006/relationships" id="262" r:id="Ra48613b5342243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d7a33efce4a7e" /><Relationship Type="http://schemas.openxmlformats.org/officeDocument/2006/relationships/slide" Target="/ppt/slides/slide1.xml" Id="Rc5db1cc9e1d843fc" /><Relationship Type="http://schemas.openxmlformats.org/officeDocument/2006/relationships/slide" Target="/ppt/slides/slide2.xml" Id="R2e7fda959f4a40c0" /><Relationship Type="http://schemas.openxmlformats.org/officeDocument/2006/relationships/slide" Target="/ppt/slides/slide3.xml" Id="R02c269c4d1cc4039" /><Relationship Type="http://schemas.openxmlformats.org/officeDocument/2006/relationships/slide" Target="/ppt/slides/slide4.xml" Id="Rf8f7a65f6a7f4cdc" /><Relationship Type="http://schemas.openxmlformats.org/officeDocument/2006/relationships/slide" Target="/ppt/slides/slide5.xml" Id="R754525908aac481f" /><Relationship Type="http://schemas.openxmlformats.org/officeDocument/2006/relationships/slide" Target="/ppt/slides/slide6.xml" Id="R524b81dd91ba4c69" /><Relationship Type="http://schemas.openxmlformats.org/officeDocument/2006/relationships/slide" Target="/ppt/slides/slide7.xml" Id="Ra48613b5342243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8b8d90a63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46683cac34dfd" /><Relationship Type="http://schemas.openxmlformats.org/officeDocument/2006/relationships/theme" Target="/ppt/slideMasters/theme/theme1.xml" Id="R79654368b7c9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46683cac3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d53674ffd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a1287cd9f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8d4444005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16fcf3466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7bfeacbb1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0520560247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84788136e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