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cb6333dac849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338b2b1994737"/>
  </p:sldMasterIdLst>
  <p:sldIdLst>
    <p:sldId xmlns:r="http://schemas.openxmlformats.org/officeDocument/2006/relationships" id="256" r:id="Rcc0de6d5e3a2437a"/>
    <p:sldId xmlns:r="http://schemas.openxmlformats.org/officeDocument/2006/relationships" id="257" r:id="R12dd97b35b464840"/>
    <p:sldId xmlns:r="http://schemas.openxmlformats.org/officeDocument/2006/relationships" id="258" r:id="R9de88baad5054fa2"/>
    <p:sldId xmlns:r="http://schemas.openxmlformats.org/officeDocument/2006/relationships" id="259" r:id="R6856061e565e48c0"/>
    <p:sldId xmlns:r="http://schemas.openxmlformats.org/officeDocument/2006/relationships" id="260" r:id="R33e7c38885d04730"/>
    <p:sldId xmlns:r="http://schemas.openxmlformats.org/officeDocument/2006/relationships" id="261" r:id="R12af980a7a4f4022"/>
    <p:sldId xmlns:r="http://schemas.openxmlformats.org/officeDocument/2006/relationships" id="262" r:id="R065850fad3ef40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338b2b1994737" /><Relationship Type="http://schemas.openxmlformats.org/officeDocument/2006/relationships/slide" Target="/ppt/slides/slide1.xml" Id="Rcc0de6d5e3a2437a" /><Relationship Type="http://schemas.openxmlformats.org/officeDocument/2006/relationships/slide" Target="/ppt/slides/slide2.xml" Id="R12dd97b35b464840" /><Relationship Type="http://schemas.openxmlformats.org/officeDocument/2006/relationships/slide" Target="/ppt/slides/slide3.xml" Id="R9de88baad5054fa2" /><Relationship Type="http://schemas.openxmlformats.org/officeDocument/2006/relationships/slide" Target="/ppt/slides/slide4.xml" Id="R6856061e565e48c0" /><Relationship Type="http://schemas.openxmlformats.org/officeDocument/2006/relationships/slide" Target="/ppt/slides/slide5.xml" Id="R33e7c38885d04730" /><Relationship Type="http://schemas.openxmlformats.org/officeDocument/2006/relationships/slide" Target="/ppt/slides/slide6.xml" Id="R12af980a7a4f4022" /><Relationship Type="http://schemas.openxmlformats.org/officeDocument/2006/relationships/slide" Target="/ppt/slides/slide7.xml" Id="R065850fad3ef40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ee0ec2a1f244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d9c764ff3413c" /><Relationship Type="http://schemas.openxmlformats.org/officeDocument/2006/relationships/theme" Target="/ppt/slideMasters/theme/theme1.xml" Id="Rec7c848429994e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1d9c764ff341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26af746eb4f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61e2489fc41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b21c423d04e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db90c4bf04a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4b0b609924d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b190eb6ea47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a3cf2c14942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BOLT BYGGENTREPRENØR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BYGGENTREPRENØR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BOLT BYGGENTREPRENØR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BYGGENTREPRENØR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BYGGENTREPRENØR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BYGGENTREPRENØR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22 150 749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1 387 723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1 706 946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5 004 014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BYGGENTREPRENØR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CARLOT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BYGGENTREPRENØR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Verkseier Furulunds vei 16E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946 945 544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BYGGENTREPRENØR AS</a:t>
            </a:r>
          </a:p>
        </p:txBody>
      </p:sp>
    </p:spTree>
  </p:cSld>
  <p:clrMapOvr>
    <a:masterClrMapping xmlns:a="http://schemas.openxmlformats.org/drawingml/2006/main"/>
  </p:clrMapOvr>
</p:sld>
</file>