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f58077bdf34b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1644ea3f6e42c9"/>
  </p:sldMasterIdLst>
  <p:sldIdLst>
    <p:sldId xmlns:r="http://schemas.openxmlformats.org/officeDocument/2006/relationships" id="256" r:id="Rdb8cc4344bb64df2"/>
    <p:sldId xmlns:r="http://schemas.openxmlformats.org/officeDocument/2006/relationships" id="257" r:id="R463e2879669c4729"/>
    <p:sldId xmlns:r="http://schemas.openxmlformats.org/officeDocument/2006/relationships" id="258" r:id="R93baf9bd4be44f0f"/>
    <p:sldId xmlns:r="http://schemas.openxmlformats.org/officeDocument/2006/relationships" id="259" r:id="Refd1bf3551754ab4"/>
    <p:sldId xmlns:r="http://schemas.openxmlformats.org/officeDocument/2006/relationships" id="260" r:id="R31bbca72c2d74c6b"/>
    <p:sldId xmlns:r="http://schemas.openxmlformats.org/officeDocument/2006/relationships" id="261" r:id="R7b76cd935bf242c3"/>
    <p:sldId xmlns:r="http://schemas.openxmlformats.org/officeDocument/2006/relationships" id="262" r:id="R15bcf8668f1142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1644ea3f6e42c9" /><Relationship Type="http://schemas.openxmlformats.org/officeDocument/2006/relationships/slide" Target="/ppt/slides/slide1.xml" Id="Rdb8cc4344bb64df2" /><Relationship Type="http://schemas.openxmlformats.org/officeDocument/2006/relationships/slide" Target="/ppt/slides/slide2.xml" Id="R463e2879669c4729" /><Relationship Type="http://schemas.openxmlformats.org/officeDocument/2006/relationships/slide" Target="/ppt/slides/slide3.xml" Id="R93baf9bd4be44f0f" /><Relationship Type="http://schemas.openxmlformats.org/officeDocument/2006/relationships/slide" Target="/ppt/slides/slide4.xml" Id="Refd1bf3551754ab4" /><Relationship Type="http://schemas.openxmlformats.org/officeDocument/2006/relationships/slide" Target="/ppt/slides/slide5.xml" Id="R31bbca72c2d74c6b" /><Relationship Type="http://schemas.openxmlformats.org/officeDocument/2006/relationships/slide" Target="/ppt/slides/slide6.xml" Id="R7b76cd935bf242c3" /><Relationship Type="http://schemas.openxmlformats.org/officeDocument/2006/relationships/slide" Target="/ppt/slides/slide7.xml" Id="R15bcf8668f1142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e40358de384c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4e8170f2646bd" /><Relationship Type="http://schemas.openxmlformats.org/officeDocument/2006/relationships/theme" Target="/ppt/slideMasters/theme/theme1.xml" Id="R10ffafcf174441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44e8170f2646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64bb2a06c4e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86bc38684b40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892b8b51742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ac717b7c742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d9a87400b48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16c1b97a7340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d6adb695f842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RECON REGNSKAP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RECON REGNSKAP A/S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6 479 091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1 229 061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1 065 293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1 463 394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4 023 908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KVELLO GEIR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BJERKENÅS KRISTIN HELENE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DANIEL KVITVANG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Verftsgata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7800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47 98 05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firmapost@recon.no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947 250 310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